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f23a23c5545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ccf7f62bfa4399"/>
  </p:sldMasterIdLst>
  <p:sldIdLst>
    <p:sldId xmlns:r="http://schemas.openxmlformats.org/officeDocument/2006/relationships" id="256" r:id="Rc48c45060f8f4054"/>
    <p:sldId xmlns:r="http://schemas.openxmlformats.org/officeDocument/2006/relationships" id="257" r:id="R39bf6e1110e54830"/>
    <p:sldId xmlns:r="http://schemas.openxmlformats.org/officeDocument/2006/relationships" id="258" r:id="Re6449cc4275e4128"/>
    <p:sldId xmlns:r="http://schemas.openxmlformats.org/officeDocument/2006/relationships" id="259" r:id="Rb7fa77a4b4de49dd"/>
    <p:sldId xmlns:r="http://schemas.openxmlformats.org/officeDocument/2006/relationships" id="260" r:id="R79baac99dcd34142"/>
    <p:sldId xmlns:r="http://schemas.openxmlformats.org/officeDocument/2006/relationships" id="261" r:id="R0d4d8dd82db041b6"/>
    <p:sldId xmlns:r="http://schemas.openxmlformats.org/officeDocument/2006/relationships" id="262" r:id="R651cef4613044c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cf7f62bfa4399" /><Relationship Type="http://schemas.openxmlformats.org/officeDocument/2006/relationships/slide" Target="/ppt/slides/slide1.xml" Id="Rc48c45060f8f4054" /><Relationship Type="http://schemas.openxmlformats.org/officeDocument/2006/relationships/slide" Target="/ppt/slides/slide2.xml" Id="R39bf6e1110e54830" /><Relationship Type="http://schemas.openxmlformats.org/officeDocument/2006/relationships/slide" Target="/ppt/slides/slide3.xml" Id="Re6449cc4275e4128" /><Relationship Type="http://schemas.openxmlformats.org/officeDocument/2006/relationships/slide" Target="/ppt/slides/slide4.xml" Id="Rb7fa77a4b4de49dd" /><Relationship Type="http://schemas.openxmlformats.org/officeDocument/2006/relationships/slide" Target="/ppt/slides/slide5.xml" Id="R79baac99dcd34142" /><Relationship Type="http://schemas.openxmlformats.org/officeDocument/2006/relationships/slide" Target="/ppt/slides/slide6.xml" Id="R0d4d8dd82db041b6" /><Relationship Type="http://schemas.openxmlformats.org/officeDocument/2006/relationships/slide" Target="/ppt/slides/slide7.xml" Id="R651cef4613044c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ae159b7484d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2a9389b6b4736" /><Relationship Type="http://schemas.openxmlformats.org/officeDocument/2006/relationships/theme" Target="/ppt/slideMasters/theme/theme1.xml" Id="Rf84b7f3035584a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92a9389b6b47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6f71356404f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b4f325a8a41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5ce84f4d643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16c6529e643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e0d5dba7549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35cc2f45d4c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f75fe0e6c49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 INVEST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1 176 380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7 877 028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7 921 842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4124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