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497257429b4d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a6d009488e41e8"/>
  </p:sldMasterIdLst>
  <p:sldIdLst>
    <p:sldId xmlns:r="http://schemas.openxmlformats.org/officeDocument/2006/relationships" id="256" r:id="Rbcc28ace736b461f"/>
    <p:sldId xmlns:r="http://schemas.openxmlformats.org/officeDocument/2006/relationships" id="257" r:id="Rd1193b4811a6429a"/>
    <p:sldId xmlns:r="http://schemas.openxmlformats.org/officeDocument/2006/relationships" id="258" r:id="Ra5883a9211ba41b8"/>
    <p:sldId xmlns:r="http://schemas.openxmlformats.org/officeDocument/2006/relationships" id="259" r:id="R8e655ec49f994cfb"/>
    <p:sldId xmlns:r="http://schemas.openxmlformats.org/officeDocument/2006/relationships" id="260" r:id="Ra08fb21e667644e6"/>
    <p:sldId xmlns:r="http://schemas.openxmlformats.org/officeDocument/2006/relationships" id="261" r:id="R7fe1783564ff43c1"/>
    <p:sldId xmlns:r="http://schemas.openxmlformats.org/officeDocument/2006/relationships" id="262" r:id="R496c1c5ac75c42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6d009488e41e8" /><Relationship Type="http://schemas.openxmlformats.org/officeDocument/2006/relationships/slide" Target="/ppt/slides/slide1.xml" Id="Rbcc28ace736b461f" /><Relationship Type="http://schemas.openxmlformats.org/officeDocument/2006/relationships/slide" Target="/ppt/slides/slide2.xml" Id="Rd1193b4811a6429a" /><Relationship Type="http://schemas.openxmlformats.org/officeDocument/2006/relationships/slide" Target="/ppt/slides/slide3.xml" Id="Ra5883a9211ba41b8" /><Relationship Type="http://schemas.openxmlformats.org/officeDocument/2006/relationships/slide" Target="/ppt/slides/slide4.xml" Id="R8e655ec49f994cfb" /><Relationship Type="http://schemas.openxmlformats.org/officeDocument/2006/relationships/slide" Target="/ppt/slides/slide5.xml" Id="Ra08fb21e667644e6" /><Relationship Type="http://schemas.openxmlformats.org/officeDocument/2006/relationships/slide" Target="/ppt/slides/slide6.xml" Id="R7fe1783564ff43c1" /><Relationship Type="http://schemas.openxmlformats.org/officeDocument/2006/relationships/slide" Target="/ppt/slides/slide7.xml" Id="R496c1c5ac75c42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0abea5a8b444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28e5b5ee64839" /><Relationship Type="http://schemas.openxmlformats.org/officeDocument/2006/relationships/theme" Target="/ppt/slideMasters/theme/theme1.xml" Id="R40afa38dff2445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b28e5b5ee648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bb3e59ba544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daaa4dfbc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1152048f542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1d68b39ea49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71d788a224b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70c7dbc7e4a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d8e170627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SAGATUN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SAGATUN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2 433 726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788 048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1 628 855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5 109 795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