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d5b8211c8b4d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034ce937f40c5"/>
  </p:sldMasterIdLst>
  <p:sldIdLst>
    <p:sldId xmlns:r="http://schemas.openxmlformats.org/officeDocument/2006/relationships" id="256" r:id="R000210dbd69b4875"/>
    <p:sldId xmlns:r="http://schemas.openxmlformats.org/officeDocument/2006/relationships" id="257" r:id="Radf93f8bbf104533"/>
    <p:sldId xmlns:r="http://schemas.openxmlformats.org/officeDocument/2006/relationships" id="258" r:id="R67f8aae1a63d48f1"/>
    <p:sldId xmlns:r="http://schemas.openxmlformats.org/officeDocument/2006/relationships" id="259" r:id="R7431eb743b64483e"/>
    <p:sldId xmlns:r="http://schemas.openxmlformats.org/officeDocument/2006/relationships" id="260" r:id="Rfc4cfc0e3ce54bd8"/>
    <p:sldId xmlns:r="http://schemas.openxmlformats.org/officeDocument/2006/relationships" id="261" r:id="Rc639aaaca3ed4bb8"/>
    <p:sldId xmlns:r="http://schemas.openxmlformats.org/officeDocument/2006/relationships" id="262" r:id="R083ebc5028be41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034ce937f40c5" /><Relationship Type="http://schemas.openxmlformats.org/officeDocument/2006/relationships/slide" Target="/ppt/slides/slide1.xml" Id="R000210dbd69b4875" /><Relationship Type="http://schemas.openxmlformats.org/officeDocument/2006/relationships/slide" Target="/ppt/slides/slide2.xml" Id="Radf93f8bbf104533" /><Relationship Type="http://schemas.openxmlformats.org/officeDocument/2006/relationships/slide" Target="/ppt/slides/slide3.xml" Id="R67f8aae1a63d48f1" /><Relationship Type="http://schemas.openxmlformats.org/officeDocument/2006/relationships/slide" Target="/ppt/slides/slide4.xml" Id="R7431eb743b64483e" /><Relationship Type="http://schemas.openxmlformats.org/officeDocument/2006/relationships/slide" Target="/ppt/slides/slide5.xml" Id="Rfc4cfc0e3ce54bd8" /><Relationship Type="http://schemas.openxmlformats.org/officeDocument/2006/relationships/slide" Target="/ppt/slides/slide6.xml" Id="Rc639aaaca3ed4bb8" /><Relationship Type="http://schemas.openxmlformats.org/officeDocument/2006/relationships/slide" Target="/ppt/slides/slide7.xml" Id="R083ebc5028be41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d5b7227474c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d5651187a489f" /><Relationship Type="http://schemas.openxmlformats.org/officeDocument/2006/relationships/theme" Target="/ppt/slideMasters/theme/theme1.xml" Id="R042ea72266ac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d5651187a48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74bb4a1dc40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0db608fa240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c0183c50a47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f1531bd2b46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6b07acbe2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e1b00241743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5fc6caa0e45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E. KOPPERNÆS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E. KOPPERNÆS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−1 042 036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1 984 144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12 978 463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16 004 662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KOPPERNÆS JENS ERIK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KOPPERNÆS MARGRETHA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KOPPERNÆS STINE ELISABETH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KOPPERNÆS-PINHOL ERIKA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Emanuel Mohns veg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