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de6157e0384c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f1682353494e73"/>
  </p:sldMasterIdLst>
  <p:sldIdLst>
    <p:sldId xmlns:r="http://schemas.openxmlformats.org/officeDocument/2006/relationships" id="256" r:id="Raa20920b96e240ba"/>
    <p:sldId xmlns:r="http://schemas.openxmlformats.org/officeDocument/2006/relationships" id="257" r:id="R4eb9f4c6d1494ade"/>
    <p:sldId xmlns:r="http://schemas.openxmlformats.org/officeDocument/2006/relationships" id="258" r:id="Rdf2b038406674372"/>
    <p:sldId xmlns:r="http://schemas.openxmlformats.org/officeDocument/2006/relationships" id="259" r:id="Rae2b314001714e6d"/>
    <p:sldId xmlns:r="http://schemas.openxmlformats.org/officeDocument/2006/relationships" id="260" r:id="R25bed0c0b61a4da4"/>
    <p:sldId xmlns:r="http://schemas.openxmlformats.org/officeDocument/2006/relationships" id="261" r:id="Rc07f4ba2506c453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1682353494e73" /><Relationship Type="http://schemas.openxmlformats.org/officeDocument/2006/relationships/slide" Target="/ppt/slides/slide1.xml" Id="Raa20920b96e240ba" /><Relationship Type="http://schemas.openxmlformats.org/officeDocument/2006/relationships/slide" Target="/ppt/slides/slide2.xml" Id="R4eb9f4c6d1494ade" /><Relationship Type="http://schemas.openxmlformats.org/officeDocument/2006/relationships/slide" Target="/ppt/slides/slide3.xml" Id="Rdf2b038406674372" /><Relationship Type="http://schemas.openxmlformats.org/officeDocument/2006/relationships/slide" Target="/ppt/slides/slide4.xml" Id="Rae2b314001714e6d" /><Relationship Type="http://schemas.openxmlformats.org/officeDocument/2006/relationships/slide" Target="/ppt/slides/slide5.xml" Id="R25bed0c0b61a4da4" /><Relationship Type="http://schemas.openxmlformats.org/officeDocument/2006/relationships/slide" Target="/ppt/slides/slide6.xml" Id="Rc07f4ba2506c453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c6eba2bca74d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02b69968d24638" /><Relationship Type="http://schemas.openxmlformats.org/officeDocument/2006/relationships/theme" Target="/ppt/slideMasters/theme/theme1.xml" Id="R153bd0c0b2834a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a02b69968d246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b0c70bb7646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c2b9f39c7048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4e33d548c24a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779fbce5d47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35396b96a465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d432a10f4e4b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RIZZ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RIZZ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RIZZ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RIZZ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RIZZ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RIZZ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NÆSPE TROND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RIZZ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989 145 185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RIZZ AS</a:t>
            </a:r>
          </a:p>
        </p:txBody>
      </p:sp>
    </p:spTree>
  </p:cSld>
  <p:clrMapOvr>
    <a:masterClrMapping xmlns:a="http://schemas.openxmlformats.org/drawingml/2006/main"/>
  </p:clrMapOvr>
</p:sld>
</file>