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37f2d2eb5cc450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7490805e6d24670"/>
  </p:sldMasterIdLst>
  <p:sldIdLst>
    <p:sldId xmlns:r="http://schemas.openxmlformats.org/officeDocument/2006/relationships" id="256" r:id="R047a95d800704b91"/>
    <p:sldId xmlns:r="http://schemas.openxmlformats.org/officeDocument/2006/relationships" id="257" r:id="R5f884fdc3e3f4872"/>
    <p:sldId xmlns:r="http://schemas.openxmlformats.org/officeDocument/2006/relationships" id="258" r:id="Rf72372ee788e45e6"/>
    <p:sldId xmlns:r="http://schemas.openxmlformats.org/officeDocument/2006/relationships" id="259" r:id="Ra24a3944f9aa43cb"/>
    <p:sldId xmlns:r="http://schemas.openxmlformats.org/officeDocument/2006/relationships" id="260" r:id="R4e8500865b274f26"/>
    <p:sldId xmlns:r="http://schemas.openxmlformats.org/officeDocument/2006/relationships" id="261" r:id="R8b1041bdbbb34bf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490805e6d24670" /><Relationship Type="http://schemas.openxmlformats.org/officeDocument/2006/relationships/slide" Target="/ppt/slides/slide1.xml" Id="R047a95d800704b91" /><Relationship Type="http://schemas.openxmlformats.org/officeDocument/2006/relationships/slide" Target="/ppt/slides/slide2.xml" Id="R5f884fdc3e3f4872" /><Relationship Type="http://schemas.openxmlformats.org/officeDocument/2006/relationships/slide" Target="/ppt/slides/slide3.xml" Id="Rf72372ee788e45e6" /><Relationship Type="http://schemas.openxmlformats.org/officeDocument/2006/relationships/slide" Target="/ppt/slides/slide4.xml" Id="Ra24a3944f9aa43cb" /><Relationship Type="http://schemas.openxmlformats.org/officeDocument/2006/relationships/slide" Target="/ppt/slides/slide5.xml" Id="R4e8500865b274f26" /><Relationship Type="http://schemas.openxmlformats.org/officeDocument/2006/relationships/slide" Target="/ppt/slides/slide6.xml" Id="R8b1041bdbbb34bf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a347d518344ff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3e06c287624d6b" /><Relationship Type="http://schemas.openxmlformats.org/officeDocument/2006/relationships/theme" Target="/ppt/slideMasters/theme/theme1.xml" Id="R16df20d7bd8c4a4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03e06c287624d6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d1758c3d5b450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704c166b7541f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92a94ec990498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03defdba90458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f686008fdb457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3ed035843d497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SAH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SAH INVEST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SVENN ANTON HALVORSEN  –  92,4 %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SVENN ANTON HALVORSEN  –  7,6 %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H0402, Møllevannsveien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4616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989 129 813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SAH INVEST AS</a:t>
            </a:r>
          </a:p>
        </p:txBody>
      </p:sp>
    </p:spTree>
  </p:cSld>
  <p:clrMapOvr>
    <a:masterClrMapping xmlns:a="http://schemas.openxmlformats.org/drawingml/2006/main"/>
  </p:clrMapOvr>
</p:sld>
</file>