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3e64039b8148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556393ab554220"/>
  </p:sldMasterIdLst>
  <p:sldIdLst>
    <p:sldId xmlns:r="http://schemas.openxmlformats.org/officeDocument/2006/relationships" id="256" r:id="R1868d1d7b8be4423"/>
    <p:sldId xmlns:r="http://schemas.openxmlformats.org/officeDocument/2006/relationships" id="257" r:id="R4ba3151d77f04cf8"/>
    <p:sldId xmlns:r="http://schemas.openxmlformats.org/officeDocument/2006/relationships" id="258" r:id="R8436dec221284f97"/>
    <p:sldId xmlns:r="http://schemas.openxmlformats.org/officeDocument/2006/relationships" id="259" r:id="Rf5855cf375074146"/>
    <p:sldId xmlns:r="http://schemas.openxmlformats.org/officeDocument/2006/relationships" id="260" r:id="R977a6a13f2c64691"/>
    <p:sldId xmlns:r="http://schemas.openxmlformats.org/officeDocument/2006/relationships" id="261" r:id="R70bca99e944f43a3"/>
    <p:sldId xmlns:r="http://schemas.openxmlformats.org/officeDocument/2006/relationships" id="262" r:id="R1063ca91c3f94e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556393ab554220" /><Relationship Type="http://schemas.openxmlformats.org/officeDocument/2006/relationships/slide" Target="/ppt/slides/slide1.xml" Id="R1868d1d7b8be4423" /><Relationship Type="http://schemas.openxmlformats.org/officeDocument/2006/relationships/slide" Target="/ppt/slides/slide2.xml" Id="R4ba3151d77f04cf8" /><Relationship Type="http://schemas.openxmlformats.org/officeDocument/2006/relationships/slide" Target="/ppt/slides/slide3.xml" Id="R8436dec221284f97" /><Relationship Type="http://schemas.openxmlformats.org/officeDocument/2006/relationships/slide" Target="/ppt/slides/slide4.xml" Id="Rf5855cf375074146" /><Relationship Type="http://schemas.openxmlformats.org/officeDocument/2006/relationships/slide" Target="/ppt/slides/slide5.xml" Id="R977a6a13f2c64691" /><Relationship Type="http://schemas.openxmlformats.org/officeDocument/2006/relationships/slide" Target="/ppt/slides/slide6.xml" Id="R70bca99e944f43a3" /><Relationship Type="http://schemas.openxmlformats.org/officeDocument/2006/relationships/slide" Target="/ppt/slides/slide7.xml" Id="R1063ca91c3f94e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c4961158649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21f6b3a6245c5" /><Relationship Type="http://schemas.openxmlformats.org/officeDocument/2006/relationships/theme" Target="/ppt/slideMasters/theme/theme1.xml" Id="Rc61fad0f532b40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121f6b3a6245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cfb58b1be46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2759289bf4d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2c04ef3c448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c731b7b6e4c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c94beab8243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292d16b724c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b068ee1244b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GRANITT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GRANITT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−109 061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639 878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33 123 058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33 120 800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FRYDENLUND EVENSEN  –  35,1 %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MAUD FRYDENLUND EVENSEN  –  35,1 %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EVENSEN  –  29,8 %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Haugarveien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989 127 632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GRANITT AS</a:t>
            </a:r>
          </a:p>
        </p:txBody>
      </p:sp>
    </p:spTree>
  </p:cSld>
  <p:clrMapOvr>
    <a:masterClrMapping xmlns:a="http://schemas.openxmlformats.org/drawingml/2006/main"/>
  </p:clrMapOvr>
</p:sld>
</file>