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cbb07427c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8ceeffdba49e0"/>
  </p:sldMasterIdLst>
  <p:sldIdLst>
    <p:sldId xmlns:r="http://schemas.openxmlformats.org/officeDocument/2006/relationships" id="256" r:id="Radf306b6369b4efb"/>
    <p:sldId xmlns:r="http://schemas.openxmlformats.org/officeDocument/2006/relationships" id="257" r:id="Re29c1401362742c0"/>
    <p:sldId xmlns:r="http://schemas.openxmlformats.org/officeDocument/2006/relationships" id="258" r:id="Rbbe89f3c907845d5"/>
    <p:sldId xmlns:r="http://schemas.openxmlformats.org/officeDocument/2006/relationships" id="259" r:id="R806cd2f694ba41bd"/>
    <p:sldId xmlns:r="http://schemas.openxmlformats.org/officeDocument/2006/relationships" id="260" r:id="R64a3a02d6d624ffe"/>
    <p:sldId xmlns:r="http://schemas.openxmlformats.org/officeDocument/2006/relationships" id="261" r:id="R86cba81454c7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8ceeffdba49e0" /><Relationship Type="http://schemas.openxmlformats.org/officeDocument/2006/relationships/slide" Target="/ppt/slides/slide1.xml" Id="Radf306b6369b4efb" /><Relationship Type="http://schemas.openxmlformats.org/officeDocument/2006/relationships/slide" Target="/ppt/slides/slide2.xml" Id="Re29c1401362742c0" /><Relationship Type="http://schemas.openxmlformats.org/officeDocument/2006/relationships/slide" Target="/ppt/slides/slide3.xml" Id="Rbbe89f3c907845d5" /><Relationship Type="http://schemas.openxmlformats.org/officeDocument/2006/relationships/slide" Target="/ppt/slides/slide4.xml" Id="R806cd2f694ba41bd" /><Relationship Type="http://schemas.openxmlformats.org/officeDocument/2006/relationships/slide" Target="/ppt/slides/slide5.xml" Id="R64a3a02d6d624ffe" /><Relationship Type="http://schemas.openxmlformats.org/officeDocument/2006/relationships/slide" Target="/ppt/slides/slide6.xml" Id="R86cba81454c7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3ce7e743a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45da3db5f4b3d" /><Relationship Type="http://schemas.openxmlformats.org/officeDocument/2006/relationships/theme" Target="/ppt/slideMasters/theme/theme1.xml" Id="Rc959d9bf5002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45da3db5f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7312fb75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7831df4a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356082f0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828b94d7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b442a8b5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c2cea853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