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4c424f6f0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f740ad06e4be4"/>
  </p:sldMasterIdLst>
  <p:sldIdLst>
    <p:sldId xmlns:r="http://schemas.openxmlformats.org/officeDocument/2006/relationships" id="256" r:id="R143ad980132b40b7"/>
    <p:sldId xmlns:r="http://schemas.openxmlformats.org/officeDocument/2006/relationships" id="257" r:id="R0bd29684707141f2"/>
    <p:sldId xmlns:r="http://schemas.openxmlformats.org/officeDocument/2006/relationships" id="258" r:id="R21fe1b644ddb459a"/>
    <p:sldId xmlns:r="http://schemas.openxmlformats.org/officeDocument/2006/relationships" id="259" r:id="Raa4e4c8806d04499"/>
    <p:sldId xmlns:r="http://schemas.openxmlformats.org/officeDocument/2006/relationships" id="260" r:id="R5be656ae8a654673"/>
    <p:sldId xmlns:r="http://schemas.openxmlformats.org/officeDocument/2006/relationships" id="261" r:id="Rd8d672382258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f740ad06e4be4" /><Relationship Type="http://schemas.openxmlformats.org/officeDocument/2006/relationships/slide" Target="/ppt/slides/slide1.xml" Id="R143ad980132b40b7" /><Relationship Type="http://schemas.openxmlformats.org/officeDocument/2006/relationships/slide" Target="/ppt/slides/slide2.xml" Id="R0bd29684707141f2" /><Relationship Type="http://schemas.openxmlformats.org/officeDocument/2006/relationships/slide" Target="/ppt/slides/slide3.xml" Id="R21fe1b644ddb459a" /><Relationship Type="http://schemas.openxmlformats.org/officeDocument/2006/relationships/slide" Target="/ppt/slides/slide4.xml" Id="Raa4e4c8806d04499" /><Relationship Type="http://schemas.openxmlformats.org/officeDocument/2006/relationships/slide" Target="/ppt/slides/slide5.xml" Id="R5be656ae8a654673" /><Relationship Type="http://schemas.openxmlformats.org/officeDocument/2006/relationships/slide" Target="/ppt/slides/slide6.xml" Id="Rd8d672382258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c9e66ddf6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ca086822f4093" /><Relationship Type="http://schemas.openxmlformats.org/officeDocument/2006/relationships/theme" Target="/ppt/slideMasters/theme/theme1.xml" Id="R16b00c597025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ca086822f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9644e510e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e5aaaa94c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2862da5c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5ea2c7f3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e32d93ad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7cfce2037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