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7b807eedd8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071eb3650145bf"/>
  </p:sldMasterIdLst>
  <p:sldIdLst>
    <p:sldId xmlns:r="http://schemas.openxmlformats.org/officeDocument/2006/relationships" id="256" r:id="R1fa10c7a05a24cdb"/>
    <p:sldId xmlns:r="http://schemas.openxmlformats.org/officeDocument/2006/relationships" id="257" r:id="R4eea7a53b1af451c"/>
    <p:sldId xmlns:r="http://schemas.openxmlformats.org/officeDocument/2006/relationships" id="258" r:id="R187c4a290cb94286"/>
    <p:sldId xmlns:r="http://schemas.openxmlformats.org/officeDocument/2006/relationships" id="259" r:id="R7b567866b6ac47fc"/>
    <p:sldId xmlns:r="http://schemas.openxmlformats.org/officeDocument/2006/relationships" id="260" r:id="Rc032dc7b1575478a"/>
    <p:sldId xmlns:r="http://schemas.openxmlformats.org/officeDocument/2006/relationships" id="261" r:id="R9aac40107a754859"/>
    <p:sldId xmlns:r="http://schemas.openxmlformats.org/officeDocument/2006/relationships" id="262" r:id="Rb290c21acfcc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71eb3650145bf" /><Relationship Type="http://schemas.openxmlformats.org/officeDocument/2006/relationships/slide" Target="/ppt/slides/slide1.xml" Id="R1fa10c7a05a24cdb" /><Relationship Type="http://schemas.openxmlformats.org/officeDocument/2006/relationships/slide" Target="/ppt/slides/slide2.xml" Id="R4eea7a53b1af451c" /><Relationship Type="http://schemas.openxmlformats.org/officeDocument/2006/relationships/slide" Target="/ppt/slides/slide3.xml" Id="R187c4a290cb94286" /><Relationship Type="http://schemas.openxmlformats.org/officeDocument/2006/relationships/slide" Target="/ppt/slides/slide4.xml" Id="R7b567866b6ac47fc" /><Relationship Type="http://schemas.openxmlformats.org/officeDocument/2006/relationships/slide" Target="/ppt/slides/slide5.xml" Id="Rc032dc7b1575478a" /><Relationship Type="http://schemas.openxmlformats.org/officeDocument/2006/relationships/slide" Target="/ppt/slides/slide6.xml" Id="R9aac40107a754859" /><Relationship Type="http://schemas.openxmlformats.org/officeDocument/2006/relationships/slide" Target="/ppt/slides/slide7.xml" Id="Rb290c21acfcc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982517402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323f6e2b745c5" /><Relationship Type="http://schemas.openxmlformats.org/officeDocument/2006/relationships/theme" Target="/ppt/slideMasters/theme/theme1.xml" Id="R0cc34a41a8cc40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323f6e2b7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6dbd1993e4e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3ea126de743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de2b42cec4e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a7619257043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3f5d4a50d46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5ece7c80844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9ef09374444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NORDBØ HOLDING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1 958 392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3 169 304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NORDBØ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Åsliveien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NORDBØ HOLDING AS</a:t>
            </a:r>
          </a:p>
        </p:txBody>
      </p:sp>
    </p:spTree>
  </p:cSld>
  <p:clrMapOvr>
    <a:masterClrMapping xmlns:a="http://schemas.openxmlformats.org/drawingml/2006/main"/>
  </p:clrMapOvr>
</p:sld>
</file>