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ee41d602d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df11b60714775"/>
  </p:sldMasterIdLst>
  <p:sldIdLst>
    <p:sldId xmlns:r="http://schemas.openxmlformats.org/officeDocument/2006/relationships" id="256" r:id="R79e0851049824b57"/>
    <p:sldId xmlns:r="http://schemas.openxmlformats.org/officeDocument/2006/relationships" id="257" r:id="R850e6329ee0341a7"/>
    <p:sldId xmlns:r="http://schemas.openxmlformats.org/officeDocument/2006/relationships" id="258" r:id="R53e541ecb70c4c09"/>
    <p:sldId xmlns:r="http://schemas.openxmlformats.org/officeDocument/2006/relationships" id="259" r:id="Rd6f478f36e4840f0"/>
    <p:sldId xmlns:r="http://schemas.openxmlformats.org/officeDocument/2006/relationships" id="260" r:id="Rd1262a7445664eb1"/>
    <p:sldId xmlns:r="http://schemas.openxmlformats.org/officeDocument/2006/relationships" id="261" r:id="R8f42a43c8def48e5"/>
    <p:sldId xmlns:r="http://schemas.openxmlformats.org/officeDocument/2006/relationships" id="262" r:id="Ra225e0af2ff2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df11b60714775" /><Relationship Type="http://schemas.openxmlformats.org/officeDocument/2006/relationships/slide" Target="/ppt/slides/slide1.xml" Id="R79e0851049824b57" /><Relationship Type="http://schemas.openxmlformats.org/officeDocument/2006/relationships/slide" Target="/ppt/slides/slide2.xml" Id="R850e6329ee0341a7" /><Relationship Type="http://schemas.openxmlformats.org/officeDocument/2006/relationships/slide" Target="/ppt/slides/slide3.xml" Id="R53e541ecb70c4c09" /><Relationship Type="http://schemas.openxmlformats.org/officeDocument/2006/relationships/slide" Target="/ppt/slides/slide4.xml" Id="Rd6f478f36e4840f0" /><Relationship Type="http://schemas.openxmlformats.org/officeDocument/2006/relationships/slide" Target="/ppt/slides/slide5.xml" Id="Rd1262a7445664eb1" /><Relationship Type="http://schemas.openxmlformats.org/officeDocument/2006/relationships/slide" Target="/ppt/slides/slide6.xml" Id="R8f42a43c8def48e5" /><Relationship Type="http://schemas.openxmlformats.org/officeDocument/2006/relationships/slide" Target="/ppt/slides/slide7.xml" Id="Ra225e0af2ff2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47cdc3e0d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450c19e84412" /><Relationship Type="http://schemas.openxmlformats.org/officeDocument/2006/relationships/theme" Target="/ppt/slideMasters/theme/theme1.xml" Id="R0a092af45c74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4450c19e8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d515e1c8f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f0ceac579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28dabde9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26879e11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263bbb3d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af2632a7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7708dbb9f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