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af10eabcb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bd4981bbb48fd"/>
  </p:sldMasterIdLst>
  <p:sldIdLst>
    <p:sldId xmlns:r="http://schemas.openxmlformats.org/officeDocument/2006/relationships" id="256" r:id="R743c5c6c05c641f2"/>
    <p:sldId xmlns:r="http://schemas.openxmlformats.org/officeDocument/2006/relationships" id="257" r:id="Rbba1899e08cf42c8"/>
    <p:sldId xmlns:r="http://schemas.openxmlformats.org/officeDocument/2006/relationships" id="258" r:id="Rfc02ee83c2b6438f"/>
    <p:sldId xmlns:r="http://schemas.openxmlformats.org/officeDocument/2006/relationships" id="259" r:id="R5d0a4ad1b6164a3d"/>
    <p:sldId xmlns:r="http://schemas.openxmlformats.org/officeDocument/2006/relationships" id="260" r:id="R11b8ca9ad7614a6c"/>
    <p:sldId xmlns:r="http://schemas.openxmlformats.org/officeDocument/2006/relationships" id="261" r:id="R86025904e86c4fb1"/>
    <p:sldId xmlns:r="http://schemas.openxmlformats.org/officeDocument/2006/relationships" id="262" r:id="Rdd1ad02ec576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bd4981bbb48fd" /><Relationship Type="http://schemas.openxmlformats.org/officeDocument/2006/relationships/slide" Target="/ppt/slides/slide1.xml" Id="R743c5c6c05c641f2" /><Relationship Type="http://schemas.openxmlformats.org/officeDocument/2006/relationships/slide" Target="/ppt/slides/slide2.xml" Id="Rbba1899e08cf42c8" /><Relationship Type="http://schemas.openxmlformats.org/officeDocument/2006/relationships/slide" Target="/ppt/slides/slide3.xml" Id="Rfc02ee83c2b6438f" /><Relationship Type="http://schemas.openxmlformats.org/officeDocument/2006/relationships/slide" Target="/ppt/slides/slide4.xml" Id="R5d0a4ad1b6164a3d" /><Relationship Type="http://schemas.openxmlformats.org/officeDocument/2006/relationships/slide" Target="/ppt/slides/slide5.xml" Id="R11b8ca9ad7614a6c" /><Relationship Type="http://schemas.openxmlformats.org/officeDocument/2006/relationships/slide" Target="/ppt/slides/slide6.xml" Id="R86025904e86c4fb1" /><Relationship Type="http://schemas.openxmlformats.org/officeDocument/2006/relationships/slide" Target="/ppt/slides/slide7.xml" Id="Rdd1ad02ec576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894795527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bc6b534dd443a" /><Relationship Type="http://schemas.openxmlformats.org/officeDocument/2006/relationships/theme" Target="/ppt/slideMasters/theme/theme1.xml" Id="R7253a3087345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bc6b534dd44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ba92ccb5e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669c8351b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5ba7ebf2d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b2aeaa1a3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e21d5fef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6e0cd9134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997ad8e3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