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5e7c51065b41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cb5ab76332403c"/>
  </p:sldMasterIdLst>
  <p:sldIdLst>
    <p:sldId xmlns:r="http://schemas.openxmlformats.org/officeDocument/2006/relationships" id="256" r:id="Rd6f9f1c7321e4ad9"/>
    <p:sldId xmlns:r="http://schemas.openxmlformats.org/officeDocument/2006/relationships" id="257" r:id="Rb42b79cea25849e4"/>
    <p:sldId xmlns:r="http://schemas.openxmlformats.org/officeDocument/2006/relationships" id="258" r:id="Rc26075f08ad245e3"/>
    <p:sldId xmlns:r="http://schemas.openxmlformats.org/officeDocument/2006/relationships" id="259" r:id="Rc3c26ce410064e71"/>
    <p:sldId xmlns:r="http://schemas.openxmlformats.org/officeDocument/2006/relationships" id="260" r:id="R167f2f2edb1d4715"/>
    <p:sldId xmlns:r="http://schemas.openxmlformats.org/officeDocument/2006/relationships" id="261" r:id="Rd8070d93c5fb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b5ab76332403c" /><Relationship Type="http://schemas.openxmlformats.org/officeDocument/2006/relationships/slide" Target="/ppt/slides/slide1.xml" Id="Rd6f9f1c7321e4ad9" /><Relationship Type="http://schemas.openxmlformats.org/officeDocument/2006/relationships/slide" Target="/ppt/slides/slide2.xml" Id="Rb42b79cea25849e4" /><Relationship Type="http://schemas.openxmlformats.org/officeDocument/2006/relationships/slide" Target="/ppt/slides/slide3.xml" Id="Rc26075f08ad245e3" /><Relationship Type="http://schemas.openxmlformats.org/officeDocument/2006/relationships/slide" Target="/ppt/slides/slide4.xml" Id="Rc3c26ce410064e71" /><Relationship Type="http://schemas.openxmlformats.org/officeDocument/2006/relationships/slide" Target="/ppt/slides/slide5.xml" Id="R167f2f2edb1d4715" /><Relationship Type="http://schemas.openxmlformats.org/officeDocument/2006/relationships/slide" Target="/ppt/slides/slide6.xml" Id="Rd8070d93c5fb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0496d5c73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7dbae2ac04e5e" /><Relationship Type="http://schemas.openxmlformats.org/officeDocument/2006/relationships/theme" Target="/ppt/slideMasters/theme/theme1.xml" Id="R6e28f7a45b51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57dbae2ac0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5225543ce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e032db4f343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8836f7a8346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3213e429f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74b4f1ed949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eeb79a10f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