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55195f4a7a47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1f10cdf5f645ba"/>
  </p:sldMasterIdLst>
  <p:sldIdLst>
    <p:sldId xmlns:r="http://schemas.openxmlformats.org/officeDocument/2006/relationships" id="256" r:id="R8088eaeb68d94b16"/>
    <p:sldId xmlns:r="http://schemas.openxmlformats.org/officeDocument/2006/relationships" id="257" r:id="Rd3eb295d2ccd427d"/>
    <p:sldId xmlns:r="http://schemas.openxmlformats.org/officeDocument/2006/relationships" id="258" r:id="R74d3fe1bcc644da3"/>
    <p:sldId xmlns:r="http://schemas.openxmlformats.org/officeDocument/2006/relationships" id="259" r:id="Rcd0ec45830ee4029"/>
    <p:sldId xmlns:r="http://schemas.openxmlformats.org/officeDocument/2006/relationships" id="260" r:id="Ra958149d8758485c"/>
    <p:sldId xmlns:r="http://schemas.openxmlformats.org/officeDocument/2006/relationships" id="261" r:id="R8ec8458805644826"/>
    <p:sldId xmlns:r="http://schemas.openxmlformats.org/officeDocument/2006/relationships" id="262" r:id="R81c3f1b307ac44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1f10cdf5f645ba" /><Relationship Type="http://schemas.openxmlformats.org/officeDocument/2006/relationships/slide" Target="/ppt/slides/slide1.xml" Id="R8088eaeb68d94b16" /><Relationship Type="http://schemas.openxmlformats.org/officeDocument/2006/relationships/slide" Target="/ppt/slides/slide2.xml" Id="Rd3eb295d2ccd427d" /><Relationship Type="http://schemas.openxmlformats.org/officeDocument/2006/relationships/slide" Target="/ppt/slides/slide3.xml" Id="R74d3fe1bcc644da3" /><Relationship Type="http://schemas.openxmlformats.org/officeDocument/2006/relationships/slide" Target="/ppt/slides/slide4.xml" Id="Rcd0ec45830ee4029" /><Relationship Type="http://schemas.openxmlformats.org/officeDocument/2006/relationships/slide" Target="/ppt/slides/slide5.xml" Id="Ra958149d8758485c" /><Relationship Type="http://schemas.openxmlformats.org/officeDocument/2006/relationships/slide" Target="/ppt/slides/slide6.xml" Id="R8ec8458805644826" /><Relationship Type="http://schemas.openxmlformats.org/officeDocument/2006/relationships/slide" Target="/ppt/slides/slide7.xml" Id="R81c3f1b307ac44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d57e1e926c4e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056aae87894a4f" /><Relationship Type="http://schemas.openxmlformats.org/officeDocument/2006/relationships/theme" Target="/ppt/slideMasters/theme/theme1.xml" Id="R9c2b3481fdcf46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056aae87894a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26e1a85bc14e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378c2ea9ac43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8fb83184a541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18cb62d4b94a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e76f72c20e49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8a33a75cf44b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1181dc0f594c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JOV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JOV INVEST AS ble etablert [år] og holder til i Ingeberg.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2 276 670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1 932 483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1 921 346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9 728 281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9 744 652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VESTRUM JAN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Jan Olav Vestrum, Skogsrudvegen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2323 Ingeberg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989 104 608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 INVEST AS</a:t>
            </a:r>
          </a:p>
        </p:txBody>
      </p:sp>
    </p:spTree>
  </p:cSld>
  <p:clrMapOvr>
    <a:masterClrMapping xmlns:a="http://schemas.openxmlformats.org/drawingml/2006/main"/>
  </p:clrMapOvr>
</p:sld>
</file>