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5f21e5005149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69ad1087e44403"/>
  </p:sldMasterIdLst>
  <p:sldIdLst>
    <p:sldId xmlns:r="http://schemas.openxmlformats.org/officeDocument/2006/relationships" id="256" r:id="R8c7037ed327f4aeb"/>
    <p:sldId xmlns:r="http://schemas.openxmlformats.org/officeDocument/2006/relationships" id="257" r:id="R11616ef732804523"/>
    <p:sldId xmlns:r="http://schemas.openxmlformats.org/officeDocument/2006/relationships" id="258" r:id="R5398ad3ab24b49f9"/>
    <p:sldId xmlns:r="http://schemas.openxmlformats.org/officeDocument/2006/relationships" id="259" r:id="R23e19b8c50e649b0"/>
    <p:sldId xmlns:r="http://schemas.openxmlformats.org/officeDocument/2006/relationships" id="260" r:id="R52e35e35a8cb4edb"/>
    <p:sldId xmlns:r="http://schemas.openxmlformats.org/officeDocument/2006/relationships" id="261" r:id="R500cc85380d64fa4"/>
    <p:sldId xmlns:r="http://schemas.openxmlformats.org/officeDocument/2006/relationships" id="262" r:id="Reab6924a2ce944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69ad1087e44403" /><Relationship Type="http://schemas.openxmlformats.org/officeDocument/2006/relationships/slide" Target="/ppt/slides/slide1.xml" Id="R8c7037ed327f4aeb" /><Relationship Type="http://schemas.openxmlformats.org/officeDocument/2006/relationships/slide" Target="/ppt/slides/slide2.xml" Id="R11616ef732804523" /><Relationship Type="http://schemas.openxmlformats.org/officeDocument/2006/relationships/slide" Target="/ppt/slides/slide3.xml" Id="R5398ad3ab24b49f9" /><Relationship Type="http://schemas.openxmlformats.org/officeDocument/2006/relationships/slide" Target="/ppt/slides/slide4.xml" Id="R23e19b8c50e649b0" /><Relationship Type="http://schemas.openxmlformats.org/officeDocument/2006/relationships/slide" Target="/ppt/slides/slide5.xml" Id="R52e35e35a8cb4edb" /><Relationship Type="http://schemas.openxmlformats.org/officeDocument/2006/relationships/slide" Target="/ppt/slides/slide6.xml" Id="R500cc85380d64fa4" /><Relationship Type="http://schemas.openxmlformats.org/officeDocument/2006/relationships/slide" Target="/ppt/slides/slide7.xml" Id="Reab6924a2ce944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79c04f0d749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27d95cec948fd" /><Relationship Type="http://schemas.openxmlformats.org/officeDocument/2006/relationships/theme" Target="/ppt/slideMasters/theme/theme1.xml" Id="Ra5f121638eff49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627d95cec948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eb713ec2c4e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86d18779640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fc96ad87344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c498c99294b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5ce0fbbef4d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78bd9212249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80f9991264d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MALERMESTER ESPELID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MALERMESTER ESPELID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−1 481 054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ESPELID JOSTEIN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Sveo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989 101 587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ESPELID AS</a:t>
            </a:r>
          </a:p>
        </p:txBody>
      </p:sp>
    </p:spTree>
  </p:cSld>
  <p:clrMapOvr>
    <a:masterClrMapping xmlns:a="http://schemas.openxmlformats.org/drawingml/2006/main"/>
  </p:clrMapOvr>
</p:sld>
</file>