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f68fe48a54f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49359b1834e2a"/>
  </p:sldMasterIdLst>
  <p:sldIdLst>
    <p:sldId xmlns:r="http://schemas.openxmlformats.org/officeDocument/2006/relationships" id="256" r:id="R3951d674229a4924"/>
    <p:sldId xmlns:r="http://schemas.openxmlformats.org/officeDocument/2006/relationships" id="257" r:id="Rd37845bff7d047a0"/>
    <p:sldId xmlns:r="http://schemas.openxmlformats.org/officeDocument/2006/relationships" id="258" r:id="R0ecf33c6ee5246ae"/>
    <p:sldId xmlns:r="http://schemas.openxmlformats.org/officeDocument/2006/relationships" id="259" r:id="R719d89f020f54f04"/>
    <p:sldId xmlns:r="http://schemas.openxmlformats.org/officeDocument/2006/relationships" id="260" r:id="R9e2819a6b50e49e0"/>
    <p:sldId xmlns:r="http://schemas.openxmlformats.org/officeDocument/2006/relationships" id="261" r:id="R4f869f9e407e451d"/>
    <p:sldId xmlns:r="http://schemas.openxmlformats.org/officeDocument/2006/relationships" id="262" r:id="Rb714939f8876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49359b1834e2a" /><Relationship Type="http://schemas.openxmlformats.org/officeDocument/2006/relationships/slide" Target="/ppt/slides/slide1.xml" Id="R3951d674229a4924" /><Relationship Type="http://schemas.openxmlformats.org/officeDocument/2006/relationships/slide" Target="/ppt/slides/slide2.xml" Id="Rd37845bff7d047a0" /><Relationship Type="http://schemas.openxmlformats.org/officeDocument/2006/relationships/slide" Target="/ppt/slides/slide3.xml" Id="R0ecf33c6ee5246ae" /><Relationship Type="http://schemas.openxmlformats.org/officeDocument/2006/relationships/slide" Target="/ppt/slides/slide4.xml" Id="R719d89f020f54f04" /><Relationship Type="http://schemas.openxmlformats.org/officeDocument/2006/relationships/slide" Target="/ppt/slides/slide5.xml" Id="R9e2819a6b50e49e0" /><Relationship Type="http://schemas.openxmlformats.org/officeDocument/2006/relationships/slide" Target="/ppt/slides/slide6.xml" Id="R4f869f9e407e451d" /><Relationship Type="http://schemas.openxmlformats.org/officeDocument/2006/relationships/slide" Target="/ppt/slides/slide7.xml" Id="Rb714939f8876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e73051939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49544ac984de8" /><Relationship Type="http://schemas.openxmlformats.org/officeDocument/2006/relationships/theme" Target="/ppt/slideMasters/theme/theme1.xml" Id="Reaba6b7847d243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49544ac984d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bb615293643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7428a46be4e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283eaa583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320485801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8e78d932549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8cf661dfd45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45ae9148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6 698 924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