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b202cc166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076823a3ae4d33"/>
  </p:sldMasterIdLst>
  <p:sldIdLst>
    <p:sldId xmlns:r="http://schemas.openxmlformats.org/officeDocument/2006/relationships" id="256" r:id="R990d8189ac614cc3"/>
    <p:sldId xmlns:r="http://schemas.openxmlformats.org/officeDocument/2006/relationships" id="257" r:id="Rd4bce6e150e14341"/>
    <p:sldId xmlns:r="http://schemas.openxmlformats.org/officeDocument/2006/relationships" id="258" r:id="R18ecaaf7d7d44b98"/>
    <p:sldId xmlns:r="http://schemas.openxmlformats.org/officeDocument/2006/relationships" id="259" r:id="Raed4a2bb00964022"/>
    <p:sldId xmlns:r="http://schemas.openxmlformats.org/officeDocument/2006/relationships" id="260" r:id="Reb920d5c9f344ed8"/>
    <p:sldId xmlns:r="http://schemas.openxmlformats.org/officeDocument/2006/relationships" id="261" r:id="R3c9e460e83874b24"/>
    <p:sldId xmlns:r="http://schemas.openxmlformats.org/officeDocument/2006/relationships" id="262" r:id="R56b1501b576e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76823a3ae4d33" /><Relationship Type="http://schemas.openxmlformats.org/officeDocument/2006/relationships/slide" Target="/ppt/slides/slide1.xml" Id="R990d8189ac614cc3" /><Relationship Type="http://schemas.openxmlformats.org/officeDocument/2006/relationships/slide" Target="/ppt/slides/slide2.xml" Id="Rd4bce6e150e14341" /><Relationship Type="http://schemas.openxmlformats.org/officeDocument/2006/relationships/slide" Target="/ppt/slides/slide3.xml" Id="R18ecaaf7d7d44b98" /><Relationship Type="http://schemas.openxmlformats.org/officeDocument/2006/relationships/slide" Target="/ppt/slides/slide4.xml" Id="Raed4a2bb00964022" /><Relationship Type="http://schemas.openxmlformats.org/officeDocument/2006/relationships/slide" Target="/ppt/slides/slide5.xml" Id="Reb920d5c9f344ed8" /><Relationship Type="http://schemas.openxmlformats.org/officeDocument/2006/relationships/slide" Target="/ppt/slides/slide6.xml" Id="R3c9e460e83874b24" /><Relationship Type="http://schemas.openxmlformats.org/officeDocument/2006/relationships/slide" Target="/ppt/slides/slide7.xml" Id="R56b1501b576e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82b17b424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dd8328cd042fe" /><Relationship Type="http://schemas.openxmlformats.org/officeDocument/2006/relationships/theme" Target="/ppt/slideMasters/theme/theme1.xml" Id="Rebd60b710ded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dd8328cd0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0c11eba3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a25b913f4d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07b3ee7e2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330d5de43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c6de2003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f5b8bd668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b668fe1f8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MARSTIA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MARSTIA INVEST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−111 783 082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4 675 647 051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4 826 581 430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MARIT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WESTLAKE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