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f738ac42b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0dd54f03d4a57"/>
  </p:sldMasterIdLst>
  <p:sldIdLst>
    <p:sldId xmlns:r="http://schemas.openxmlformats.org/officeDocument/2006/relationships" id="256" r:id="R41715c5342ae4251"/>
    <p:sldId xmlns:r="http://schemas.openxmlformats.org/officeDocument/2006/relationships" id="257" r:id="R31afe4ebb90c4371"/>
    <p:sldId xmlns:r="http://schemas.openxmlformats.org/officeDocument/2006/relationships" id="258" r:id="Ra1a4c2823afa4639"/>
    <p:sldId xmlns:r="http://schemas.openxmlformats.org/officeDocument/2006/relationships" id="259" r:id="Rcda81f01fa194d8e"/>
    <p:sldId xmlns:r="http://schemas.openxmlformats.org/officeDocument/2006/relationships" id="260" r:id="Re68e417866cb469f"/>
    <p:sldId xmlns:r="http://schemas.openxmlformats.org/officeDocument/2006/relationships" id="261" r:id="Rc19e460ebc4d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0dd54f03d4a57" /><Relationship Type="http://schemas.openxmlformats.org/officeDocument/2006/relationships/slide" Target="/ppt/slides/slide1.xml" Id="R41715c5342ae4251" /><Relationship Type="http://schemas.openxmlformats.org/officeDocument/2006/relationships/slide" Target="/ppt/slides/slide2.xml" Id="R31afe4ebb90c4371" /><Relationship Type="http://schemas.openxmlformats.org/officeDocument/2006/relationships/slide" Target="/ppt/slides/slide3.xml" Id="Ra1a4c2823afa4639" /><Relationship Type="http://schemas.openxmlformats.org/officeDocument/2006/relationships/slide" Target="/ppt/slides/slide4.xml" Id="Rcda81f01fa194d8e" /><Relationship Type="http://schemas.openxmlformats.org/officeDocument/2006/relationships/slide" Target="/ppt/slides/slide5.xml" Id="Re68e417866cb469f" /><Relationship Type="http://schemas.openxmlformats.org/officeDocument/2006/relationships/slide" Target="/ppt/slides/slide6.xml" Id="Rc19e460ebc4d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548b4c888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33175e6b4227" /><Relationship Type="http://schemas.openxmlformats.org/officeDocument/2006/relationships/theme" Target="/ppt/slideMasters/theme/theme1.xml" Id="Rae5ab3e093b0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e33175e6b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5821a154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57a1bd13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ac263f6f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f0d5c0112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d09b4c44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d1f29e0db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