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c6e67d9f094d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ef06ef08d4497"/>
  </p:sldMasterIdLst>
  <p:sldIdLst>
    <p:sldId xmlns:r="http://schemas.openxmlformats.org/officeDocument/2006/relationships" id="256" r:id="R23c60cb312144f4a"/>
    <p:sldId xmlns:r="http://schemas.openxmlformats.org/officeDocument/2006/relationships" id="257" r:id="Rca9070adb8ea41f9"/>
    <p:sldId xmlns:r="http://schemas.openxmlformats.org/officeDocument/2006/relationships" id="258" r:id="R360fa473b5794568"/>
    <p:sldId xmlns:r="http://schemas.openxmlformats.org/officeDocument/2006/relationships" id="259" r:id="R88f47692e67d45a6"/>
    <p:sldId xmlns:r="http://schemas.openxmlformats.org/officeDocument/2006/relationships" id="260" r:id="Rb8adde8924e74c7c"/>
    <p:sldId xmlns:r="http://schemas.openxmlformats.org/officeDocument/2006/relationships" id="261" r:id="Red91f8cc07ed40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ef06ef08d4497" /><Relationship Type="http://schemas.openxmlformats.org/officeDocument/2006/relationships/slide" Target="/ppt/slides/slide1.xml" Id="R23c60cb312144f4a" /><Relationship Type="http://schemas.openxmlformats.org/officeDocument/2006/relationships/slide" Target="/ppt/slides/slide2.xml" Id="Rca9070adb8ea41f9" /><Relationship Type="http://schemas.openxmlformats.org/officeDocument/2006/relationships/slide" Target="/ppt/slides/slide3.xml" Id="R360fa473b5794568" /><Relationship Type="http://schemas.openxmlformats.org/officeDocument/2006/relationships/slide" Target="/ppt/slides/slide4.xml" Id="R88f47692e67d45a6" /><Relationship Type="http://schemas.openxmlformats.org/officeDocument/2006/relationships/slide" Target="/ppt/slides/slide5.xml" Id="Rb8adde8924e74c7c" /><Relationship Type="http://schemas.openxmlformats.org/officeDocument/2006/relationships/slide" Target="/ppt/slides/slide6.xml" Id="Red91f8cc07ed40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8034f965b4e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3e86efa3846dd" /><Relationship Type="http://schemas.openxmlformats.org/officeDocument/2006/relationships/theme" Target="/ppt/slideMasters/theme/theme1.xml" Id="Rc7b46fbb666149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73e86efa3846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4fa05ea4946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d7a2596da4b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42fe3357644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f8faa529d48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31f55e4b044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db29c819d47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PERSEN AKTIVA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