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8c284752142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bbac0b3ae430a"/>
  </p:sldMasterIdLst>
  <p:sldIdLst>
    <p:sldId xmlns:r="http://schemas.openxmlformats.org/officeDocument/2006/relationships" id="256" r:id="R2df25ea6a91c4d4d"/>
    <p:sldId xmlns:r="http://schemas.openxmlformats.org/officeDocument/2006/relationships" id="257" r:id="R32b41174a7ed4cff"/>
    <p:sldId xmlns:r="http://schemas.openxmlformats.org/officeDocument/2006/relationships" id="258" r:id="Re2662499f5b1441c"/>
    <p:sldId xmlns:r="http://schemas.openxmlformats.org/officeDocument/2006/relationships" id="259" r:id="Rea63b19b3bdf40ea"/>
    <p:sldId xmlns:r="http://schemas.openxmlformats.org/officeDocument/2006/relationships" id="260" r:id="R3f74d40eb583446e"/>
    <p:sldId xmlns:r="http://schemas.openxmlformats.org/officeDocument/2006/relationships" id="261" r:id="R7e86ff5dc1094ec2"/>
    <p:sldId xmlns:r="http://schemas.openxmlformats.org/officeDocument/2006/relationships" id="262" r:id="R2bc2f38ac7b2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bbac0b3ae430a" /><Relationship Type="http://schemas.openxmlformats.org/officeDocument/2006/relationships/slide" Target="/ppt/slides/slide1.xml" Id="R2df25ea6a91c4d4d" /><Relationship Type="http://schemas.openxmlformats.org/officeDocument/2006/relationships/slide" Target="/ppt/slides/slide2.xml" Id="R32b41174a7ed4cff" /><Relationship Type="http://schemas.openxmlformats.org/officeDocument/2006/relationships/slide" Target="/ppt/slides/slide3.xml" Id="Re2662499f5b1441c" /><Relationship Type="http://schemas.openxmlformats.org/officeDocument/2006/relationships/slide" Target="/ppt/slides/slide4.xml" Id="Rea63b19b3bdf40ea" /><Relationship Type="http://schemas.openxmlformats.org/officeDocument/2006/relationships/slide" Target="/ppt/slides/slide5.xml" Id="R3f74d40eb583446e" /><Relationship Type="http://schemas.openxmlformats.org/officeDocument/2006/relationships/slide" Target="/ppt/slides/slide6.xml" Id="R7e86ff5dc1094ec2" /><Relationship Type="http://schemas.openxmlformats.org/officeDocument/2006/relationships/slide" Target="/ppt/slides/slide7.xml" Id="R2bc2f38ac7b2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3f97b780e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1f973033d44a4" /><Relationship Type="http://schemas.openxmlformats.org/officeDocument/2006/relationships/theme" Target="/ppt/slideMasters/theme/theme1.xml" Id="Ra3338fab8b544b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1f973033d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c11a613004a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643e7e045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a57feca94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058e6a5ee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e3f2e350446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96f4782464c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e8ad4975c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