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99f46c0ab47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7f8a92734b4e66"/>
  </p:sldMasterIdLst>
  <p:sldIdLst>
    <p:sldId xmlns:r="http://schemas.openxmlformats.org/officeDocument/2006/relationships" id="256" r:id="R2e3e555a2ec9498d"/>
    <p:sldId xmlns:r="http://schemas.openxmlformats.org/officeDocument/2006/relationships" id="257" r:id="R642244d301af4f14"/>
    <p:sldId xmlns:r="http://schemas.openxmlformats.org/officeDocument/2006/relationships" id="258" r:id="Re0f07d0859a04c1a"/>
    <p:sldId xmlns:r="http://schemas.openxmlformats.org/officeDocument/2006/relationships" id="259" r:id="R64748e6b919c4fbd"/>
    <p:sldId xmlns:r="http://schemas.openxmlformats.org/officeDocument/2006/relationships" id="260" r:id="Rce4e439a7a464e0b"/>
    <p:sldId xmlns:r="http://schemas.openxmlformats.org/officeDocument/2006/relationships" id="261" r:id="Rba5d5c49f74145f8"/>
    <p:sldId xmlns:r="http://schemas.openxmlformats.org/officeDocument/2006/relationships" id="262" r:id="R4f937915ab324a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f8a92734b4e66" /><Relationship Type="http://schemas.openxmlformats.org/officeDocument/2006/relationships/slide" Target="/ppt/slides/slide1.xml" Id="R2e3e555a2ec9498d" /><Relationship Type="http://schemas.openxmlformats.org/officeDocument/2006/relationships/slide" Target="/ppt/slides/slide2.xml" Id="R642244d301af4f14" /><Relationship Type="http://schemas.openxmlformats.org/officeDocument/2006/relationships/slide" Target="/ppt/slides/slide3.xml" Id="Re0f07d0859a04c1a" /><Relationship Type="http://schemas.openxmlformats.org/officeDocument/2006/relationships/slide" Target="/ppt/slides/slide4.xml" Id="R64748e6b919c4fbd" /><Relationship Type="http://schemas.openxmlformats.org/officeDocument/2006/relationships/slide" Target="/ppt/slides/slide5.xml" Id="Rce4e439a7a464e0b" /><Relationship Type="http://schemas.openxmlformats.org/officeDocument/2006/relationships/slide" Target="/ppt/slides/slide6.xml" Id="Rba5d5c49f74145f8" /><Relationship Type="http://schemas.openxmlformats.org/officeDocument/2006/relationships/slide" Target="/ppt/slides/slide7.xml" Id="R4f937915ab324a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5521e8cda4d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63c3c9fa546ad" /><Relationship Type="http://schemas.openxmlformats.org/officeDocument/2006/relationships/theme" Target="/ppt/slideMasters/theme/theme1.xml" Id="R5ad50a7434ae46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c63c3c9fa5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20adda186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dd1ba93b2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59033b932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417b14ffa43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130d9701e43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ad599f76d46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70ac5b5d7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10 852 624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11 873 334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SVE  –  98,2 %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SVE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TINAS INVEST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Falcks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989 095 145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