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e71113d6c041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994d3d1dc4a31"/>
  </p:sldMasterIdLst>
  <p:sldIdLst>
    <p:sldId xmlns:r="http://schemas.openxmlformats.org/officeDocument/2006/relationships" id="256" r:id="Rdfe5ab2d997f429d"/>
    <p:sldId xmlns:r="http://schemas.openxmlformats.org/officeDocument/2006/relationships" id="257" r:id="Rfe99394867be465d"/>
    <p:sldId xmlns:r="http://schemas.openxmlformats.org/officeDocument/2006/relationships" id="258" r:id="Rc6979e210ce745ee"/>
    <p:sldId xmlns:r="http://schemas.openxmlformats.org/officeDocument/2006/relationships" id="259" r:id="Raba33bd5ef694816"/>
    <p:sldId xmlns:r="http://schemas.openxmlformats.org/officeDocument/2006/relationships" id="260" r:id="Re0ede8a556ae4b2e"/>
    <p:sldId xmlns:r="http://schemas.openxmlformats.org/officeDocument/2006/relationships" id="261" r:id="Rc32491940cd24f5e"/>
    <p:sldId xmlns:r="http://schemas.openxmlformats.org/officeDocument/2006/relationships" id="262" r:id="Re2ed08efbc52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994d3d1dc4a31" /><Relationship Type="http://schemas.openxmlformats.org/officeDocument/2006/relationships/slide" Target="/ppt/slides/slide1.xml" Id="Rdfe5ab2d997f429d" /><Relationship Type="http://schemas.openxmlformats.org/officeDocument/2006/relationships/slide" Target="/ppt/slides/slide2.xml" Id="Rfe99394867be465d" /><Relationship Type="http://schemas.openxmlformats.org/officeDocument/2006/relationships/slide" Target="/ppt/slides/slide3.xml" Id="Rc6979e210ce745ee" /><Relationship Type="http://schemas.openxmlformats.org/officeDocument/2006/relationships/slide" Target="/ppt/slides/slide4.xml" Id="Raba33bd5ef694816" /><Relationship Type="http://schemas.openxmlformats.org/officeDocument/2006/relationships/slide" Target="/ppt/slides/slide5.xml" Id="Re0ede8a556ae4b2e" /><Relationship Type="http://schemas.openxmlformats.org/officeDocument/2006/relationships/slide" Target="/ppt/slides/slide6.xml" Id="Rc32491940cd24f5e" /><Relationship Type="http://schemas.openxmlformats.org/officeDocument/2006/relationships/slide" Target="/ppt/slides/slide7.xml" Id="Re2ed08efbc52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2c30ea7f84a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a36deccb04dde" /><Relationship Type="http://schemas.openxmlformats.org/officeDocument/2006/relationships/theme" Target="/ppt/slideMasters/theme/theme1.xml" Id="Rd62adafd02bf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a36deccb0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3d58feaa1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7975c42740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61c87967e40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2bec3871744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2de04d44f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85efb118f4e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79dc539f54d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