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42d9a98a1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de7137b634f78"/>
  </p:sldMasterIdLst>
  <p:sldIdLst>
    <p:sldId xmlns:r="http://schemas.openxmlformats.org/officeDocument/2006/relationships" id="256" r:id="Rfb7425ddffee43e9"/>
    <p:sldId xmlns:r="http://schemas.openxmlformats.org/officeDocument/2006/relationships" id="257" r:id="Re1b64a881b1d4e49"/>
    <p:sldId xmlns:r="http://schemas.openxmlformats.org/officeDocument/2006/relationships" id="258" r:id="Rf17aaa152c244ede"/>
    <p:sldId xmlns:r="http://schemas.openxmlformats.org/officeDocument/2006/relationships" id="259" r:id="R6baed3589b9247ea"/>
    <p:sldId xmlns:r="http://schemas.openxmlformats.org/officeDocument/2006/relationships" id="260" r:id="R38b7bf5475284e6b"/>
    <p:sldId xmlns:r="http://schemas.openxmlformats.org/officeDocument/2006/relationships" id="261" r:id="R9b58392528cc4219"/>
    <p:sldId xmlns:r="http://schemas.openxmlformats.org/officeDocument/2006/relationships" id="262" r:id="Rb6bbd48c536c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de7137b634f78" /><Relationship Type="http://schemas.openxmlformats.org/officeDocument/2006/relationships/slide" Target="/ppt/slides/slide1.xml" Id="Rfb7425ddffee43e9" /><Relationship Type="http://schemas.openxmlformats.org/officeDocument/2006/relationships/slide" Target="/ppt/slides/slide2.xml" Id="Re1b64a881b1d4e49" /><Relationship Type="http://schemas.openxmlformats.org/officeDocument/2006/relationships/slide" Target="/ppt/slides/slide3.xml" Id="Rf17aaa152c244ede" /><Relationship Type="http://schemas.openxmlformats.org/officeDocument/2006/relationships/slide" Target="/ppt/slides/slide4.xml" Id="R6baed3589b9247ea" /><Relationship Type="http://schemas.openxmlformats.org/officeDocument/2006/relationships/slide" Target="/ppt/slides/slide5.xml" Id="R38b7bf5475284e6b" /><Relationship Type="http://schemas.openxmlformats.org/officeDocument/2006/relationships/slide" Target="/ppt/slides/slide6.xml" Id="R9b58392528cc4219" /><Relationship Type="http://schemas.openxmlformats.org/officeDocument/2006/relationships/slide" Target="/ppt/slides/slide7.xml" Id="Rb6bbd48c536c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2b70d1409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9fb29bf8546b8" /><Relationship Type="http://schemas.openxmlformats.org/officeDocument/2006/relationships/theme" Target="/ppt/slideMasters/theme/theme1.xml" Id="R9c1d2cb3462c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9fb29bf8546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c4d15ef9b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701c58698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ef64277de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f4e7f2d740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ba99308dd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6edf1c86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0053bbd1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SIMAID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6 880 092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THORGEIR HARSEM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Thorgeir Harsem, Rosenkrantz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