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ed44cfcb4b48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f6966fa0da432b"/>
  </p:sldMasterIdLst>
  <p:sldIdLst>
    <p:sldId xmlns:r="http://schemas.openxmlformats.org/officeDocument/2006/relationships" id="256" r:id="R6025d044f52f457d"/>
    <p:sldId xmlns:r="http://schemas.openxmlformats.org/officeDocument/2006/relationships" id="257" r:id="Re4a0573b8d3d4350"/>
    <p:sldId xmlns:r="http://schemas.openxmlformats.org/officeDocument/2006/relationships" id="258" r:id="Red0522d07d55448c"/>
    <p:sldId xmlns:r="http://schemas.openxmlformats.org/officeDocument/2006/relationships" id="259" r:id="R2d665845b5eb42da"/>
    <p:sldId xmlns:r="http://schemas.openxmlformats.org/officeDocument/2006/relationships" id="260" r:id="Rea2c4a9f460147be"/>
    <p:sldId xmlns:r="http://schemas.openxmlformats.org/officeDocument/2006/relationships" id="261" r:id="Ra2c94bc4a51a45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f6966fa0da432b" /><Relationship Type="http://schemas.openxmlformats.org/officeDocument/2006/relationships/slide" Target="/ppt/slides/slide1.xml" Id="R6025d044f52f457d" /><Relationship Type="http://schemas.openxmlformats.org/officeDocument/2006/relationships/slide" Target="/ppt/slides/slide2.xml" Id="Re4a0573b8d3d4350" /><Relationship Type="http://schemas.openxmlformats.org/officeDocument/2006/relationships/slide" Target="/ppt/slides/slide3.xml" Id="Red0522d07d55448c" /><Relationship Type="http://schemas.openxmlformats.org/officeDocument/2006/relationships/slide" Target="/ppt/slides/slide4.xml" Id="R2d665845b5eb42da" /><Relationship Type="http://schemas.openxmlformats.org/officeDocument/2006/relationships/slide" Target="/ppt/slides/slide5.xml" Id="Rea2c4a9f460147be" /><Relationship Type="http://schemas.openxmlformats.org/officeDocument/2006/relationships/slide" Target="/ppt/slides/slide6.xml" Id="Ra2c94bc4a51a45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ba4517fb2346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d289a579e466d" /><Relationship Type="http://schemas.openxmlformats.org/officeDocument/2006/relationships/theme" Target="/ppt/slideMasters/theme/theme1.xml" Id="R4e7547b7a77b47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fd289a579e46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eee6eb31846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5dc36e69c4d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12b7ab8b145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0a99014854c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d8d489a2943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c2e289e7041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ANNAR RYAN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ANNAR RYAN HOLDING AS ble etablert [år] og holder til i Nordkjosbotn.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ANNAR HELGE RYAN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Seljelvnesveien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9040 Nordkjosbotn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