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33e29bba44b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b41c2e9a740ca"/>
  </p:sldMasterIdLst>
  <p:sldIdLst>
    <p:sldId xmlns:r="http://schemas.openxmlformats.org/officeDocument/2006/relationships" id="256" r:id="Rbbe727a663c94138"/>
    <p:sldId xmlns:r="http://schemas.openxmlformats.org/officeDocument/2006/relationships" id="257" r:id="Rc3c63fbf031b4e72"/>
    <p:sldId xmlns:r="http://schemas.openxmlformats.org/officeDocument/2006/relationships" id="258" r:id="R44dbeab539a14834"/>
    <p:sldId xmlns:r="http://schemas.openxmlformats.org/officeDocument/2006/relationships" id="259" r:id="R3b9a51dbce9349b6"/>
    <p:sldId xmlns:r="http://schemas.openxmlformats.org/officeDocument/2006/relationships" id="260" r:id="R2bd425b0299645d5"/>
    <p:sldId xmlns:r="http://schemas.openxmlformats.org/officeDocument/2006/relationships" id="261" r:id="R03d00dff8e06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b41c2e9a740ca" /><Relationship Type="http://schemas.openxmlformats.org/officeDocument/2006/relationships/slide" Target="/ppt/slides/slide1.xml" Id="Rbbe727a663c94138" /><Relationship Type="http://schemas.openxmlformats.org/officeDocument/2006/relationships/slide" Target="/ppt/slides/slide2.xml" Id="Rc3c63fbf031b4e72" /><Relationship Type="http://schemas.openxmlformats.org/officeDocument/2006/relationships/slide" Target="/ppt/slides/slide3.xml" Id="R44dbeab539a14834" /><Relationship Type="http://schemas.openxmlformats.org/officeDocument/2006/relationships/slide" Target="/ppt/slides/slide4.xml" Id="R3b9a51dbce9349b6" /><Relationship Type="http://schemas.openxmlformats.org/officeDocument/2006/relationships/slide" Target="/ppt/slides/slide5.xml" Id="R2bd425b0299645d5" /><Relationship Type="http://schemas.openxmlformats.org/officeDocument/2006/relationships/slide" Target="/ppt/slides/slide6.xml" Id="R03d00dff8e06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a37c7cc01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0755233184cb4" /><Relationship Type="http://schemas.openxmlformats.org/officeDocument/2006/relationships/theme" Target="/ppt/slideMasters/theme/theme1.xml" Id="R84f598d374a5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075523318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f607be8e1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ecc3868a7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8c819911d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960e10637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b82b83bd40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56a9f8998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