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2c516a6924a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a00cf815334304"/>
  </p:sldMasterIdLst>
  <p:sldIdLst>
    <p:sldId xmlns:r="http://schemas.openxmlformats.org/officeDocument/2006/relationships" id="256" r:id="Rdca7362885c14aaa"/>
    <p:sldId xmlns:r="http://schemas.openxmlformats.org/officeDocument/2006/relationships" id="257" r:id="Rc858171a4f5640b1"/>
    <p:sldId xmlns:r="http://schemas.openxmlformats.org/officeDocument/2006/relationships" id="258" r:id="R8133ddd6339f48bf"/>
    <p:sldId xmlns:r="http://schemas.openxmlformats.org/officeDocument/2006/relationships" id="259" r:id="Rb06289555bcd4ccf"/>
    <p:sldId xmlns:r="http://schemas.openxmlformats.org/officeDocument/2006/relationships" id="260" r:id="R35766018f3ea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00cf815334304" /><Relationship Type="http://schemas.openxmlformats.org/officeDocument/2006/relationships/slide" Target="/ppt/slides/slide1.xml" Id="Rdca7362885c14aaa" /><Relationship Type="http://schemas.openxmlformats.org/officeDocument/2006/relationships/slide" Target="/ppt/slides/slide2.xml" Id="Rc858171a4f5640b1" /><Relationship Type="http://schemas.openxmlformats.org/officeDocument/2006/relationships/slide" Target="/ppt/slides/slide3.xml" Id="R8133ddd6339f48bf" /><Relationship Type="http://schemas.openxmlformats.org/officeDocument/2006/relationships/slide" Target="/ppt/slides/slide4.xml" Id="Rb06289555bcd4ccf" /><Relationship Type="http://schemas.openxmlformats.org/officeDocument/2006/relationships/slide" Target="/ppt/slides/slide5.xml" Id="R35766018f3ea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ece8e3c64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c239ecc974f8a" /><Relationship Type="http://schemas.openxmlformats.org/officeDocument/2006/relationships/theme" Target="/ppt/slideMasters/theme/theme1.xml" Id="Rc7855b88da0b47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c239ecc97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1a8ddf7ab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71ad68d6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b8a4c866e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584f60359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d3c8928f3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