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94ca6b73d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3df68f5d8f4d5e"/>
  </p:sldMasterIdLst>
  <p:sldIdLst>
    <p:sldId xmlns:r="http://schemas.openxmlformats.org/officeDocument/2006/relationships" id="256" r:id="Rc17f82b42f884f58"/>
    <p:sldId xmlns:r="http://schemas.openxmlformats.org/officeDocument/2006/relationships" id="257" r:id="R0c6cad260661416d"/>
    <p:sldId xmlns:r="http://schemas.openxmlformats.org/officeDocument/2006/relationships" id="258" r:id="Rb30efaa13da44346"/>
    <p:sldId xmlns:r="http://schemas.openxmlformats.org/officeDocument/2006/relationships" id="259" r:id="Raec99b9faff64a8b"/>
    <p:sldId xmlns:r="http://schemas.openxmlformats.org/officeDocument/2006/relationships" id="260" r:id="R1ed4b5d5246f4c77"/>
    <p:sldId xmlns:r="http://schemas.openxmlformats.org/officeDocument/2006/relationships" id="261" r:id="R5b0764435abd4ba0"/>
    <p:sldId xmlns:r="http://schemas.openxmlformats.org/officeDocument/2006/relationships" id="262" r:id="R2d1f81bc7f174d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df68f5d8f4d5e" /><Relationship Type="http://schemas.openxmlformats.org/officeDocument/2006/relationships/slide" Target="/ppt/slides/slide1.xml" Id="Rc17f82b42f884f58" /><Relationship Type="http://schemas.openxmlformats.org/officeDocument/2006/relationships/slide" Target="/ppt/slides/slide2.xml" Id="R0c6cad260661416d" /><Relationship Type="http://schemas.openxmlformats.org/officeDocument/2006/relationships/slide" Target="/ppt/slides/slide3.xml" Id="Rb30efaa13da44346" /><Relationship Type="http://schemas.openxmlformats.org/officeDocument/2006/relationships/slide" Target="/ppt/slides/slide4.xml" Id="Raec99b9faff64a8b" /><Relationship Type="http://schemas.openxmlformats.org/officeDocument/2006/relationships/slide" Target="/ppt/slides/slide5.xml" Id="R1ed4b5d5246f4c77" /><Relationship Type="http://schemas.openxmlformats.org/officeDocument/2006/relationships/slide" Target="/ppt/slides/slide6.xml" Id="R5b0764435abd4ba0" /><Relationship Type="http://schemas.openxmlformats.org/officeDocument/2006/relationships/slide" Target="/ppt/slides/slide7.xml" Id="R2d1f81bc7f174d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abd41a850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4264baad4cb8" /><Relationship Type="http://schemas.openxmlformats.org/officeDocument/2006/relationships/theme" Target="/ppt/slideMasters/theme/theme1.xml" Id="R8a196a2130d6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04264baad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53fe99af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dddb2ac24a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3c38c5972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d02ccf034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9329c11624d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9092756e45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3311dd14f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