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df459d56eb42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2abc6b0c7c4138"/>
  </p:sldMasterIdLst>
  <p:sldIdLst>
    <p:sldId xmlns:r="http://schemas.openxmlformats.org/officeDocument/2006/relationships" id="256" r:id="Rb31fcf6be2d1431d"/>
    <p:sldId xmlns:r="http://schemas.openxmlformats.org/officeDocument/2006/relationships" id="257" r:id="R0c79e37341d24daf"/>
    <p:sldId xmlns:r="http://schemas.openxmlformats.org/officeDocument/2006/relationships" id="258" r:id="R2238cf1f0b6c4a19"/>
    <p:sldId xmlns:r="http://schemas.openxmlformats.org/officeDocument/2006/relationships" id="259" r:id="R6ccc0f6fb8fb48c2"/>
    <p:sldId xmlns:r="http://schemas.openxmlformats.org/officeDocument/2006/relationships" id="260" r:id="R1be64f7a92c0400b"/>
    <p:sldId xmlns:r="http://schemas.openxmlformats.org/officeDocument/2006/relationships" id="261" r:id="R49288caa76194b9e"/>
    <p:sldId xmlns:r="http://schemas.openxmlformats.org/officeDocument/2006/relationships" id="262" r:id="Rfeb97a4b7bd24f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2abc6b0c7c4138" /><Relationship Type="http://schemas.openxmlformats.org/officeDocument/2006/relationships/slide" Target="/ppt/slides/slide1.xml" Id="Rb31fcf6be2d1431d" /><Relationship Type="http://schemas.openxmlformats.org/officeDocument/2006/relationships/slide" Target="/ppt/slides/slide2.xml" Id="R0c79e37341d24daf" /><Relationship Type="http://schemas.openxmlformats.org/officeDocument/2006/relationships/slide" Target="/ppt/slides/slide3.xml" Id="R2238cf1f0b6c4a19" /><Relationship Type="http://schemas.openxmlformats.org/officeDocument/2006/relationships/slide" Target="/ppt/slides/slide4.xml" Id="R6ccc0f6fb8fb48c2" /><Relationship Type="http://schemas.openxmlformats.org/officeDocument/2006/relationships/slide" Target="/ppt/slides/slide5.xml" Id="R1be64f7a92c0400b" /><Relationship Type="http://schemas.openxmlformats.org/officeDocument/2006/relationships/slide" Target="/ppt/slides/slide6.xml" Id="R49288caa76194b9e" /><Relationship Type="http://schemas.openxmlformats.org/officeDocument/2006/relationships/slide" Target="/ppt/slides/slide7.xml" Id="Rfeb97a4b7bd24f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a032ac698444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9eb279693450c" /><Relationship Type="http://schemas.openxmlformats.org/officeDocument/2006/relationships/theme" Target="/ppt/slideMasters/theme/theme1.xml" Id="R1c56d23ace7341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09eb27969345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8ca5d9abd4a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4e27d4f9240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b911181ef4e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bc908140a42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4fb27928548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56741370643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048fb6f5d4c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 ASTRA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ASTRA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 ASTRA AS ble etablert [år] og holder til i Kokstad.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ASTRA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ASTRA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ASTRA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1 000 110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−630 105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5 422 204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152 765 093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158 746 691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ASTRA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NORDGREEN OSSIE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ASTRA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Kokstadvegen 35B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5257 Kokstad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04 41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ossie@w-troye.no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989 078 917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ASTRA AS</a:t>
            </a:r>
          </a:p>
        </p:txBody>
      </p:sp>
    </p:spTree>
  </p:cSld>
  <p:clrMapOvr>
    <a:masterClrMapping xmlns:a="http://schemas.openxmlformats.org/drawingml/2006/main"/>
  </p:clrMapOvr>
</p:sld>
</file>