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a36c8e6f14f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ab5735cd6546f1"/>
  </p:sldMasterIdLst>
  <p:sldIdLst>
    <p:sldId xmlns:r="http://schemas.openxmlformats.org/officeDocument/2006/relationships" id="256" r:id="R21e5ea58b1a84d07"/>
    <p:sldId xmlns:r="http://schemas.openxmlformats.org/officeDocument/2006/relationships" id="257" r:id="R4e77ac60758f4720"/>
    <p:sldId xmlns:r="http://schemas.openxmlformats.org/officeDocument/2006/relationships" id="258" r:id="R6641a566eb604032"/>
    <p:sldId xmlns:r="http://schemas.openxmlformats.org/officeDocument/2006/relationships" id="259" r:id="R18275b2cce1f42dc"/>
    <p:sldId xmlns:r="http://schemas.openxmlformats.org/officeDocument/2006/relationships" id="260" r:id="Rb97e086307d14df0"/>
    <p:sldId xmlns:r="http://schemas.openxmlformats.org/officeDocument/2006/relationships" id="261" r:id="R60ad897177fe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b5735cd6546f1" /><Relationship Type="http://schemas.openxmlformats.org/officeDocument/2006/relationships/slide" Target="/ppt/slides/slide1.xml" Id="R21e5ea58b1a84d07" /><Relationship Type="http://schemas.openxmlformats.org/officeDocument/2006/relationships/slide" Target="/ppt/slides/slide2.xml" Id="R4e77ac60758f4720" /><Relationship Type="http://schemas.openxmlformats.org/officeDocument/2006/relationships/slide" Target="/ppt/slides/slide3.xml" Id="R6641a566eb604032" /><Relationship Type="http://schemas.openxmlformats.org/officeDocument/2006/relationships/slide" Target="/ppt/slides/slide4.xml" Id="R18275b2cce1f42dc" /><Relationship Type="http://schemas.openxmlformats.org/officeDocument/2006/relationships/slide" Target="/ppt/slides/slide5.xml" Id="Rb97e086307d14df0" /><Relationship Type="http://schemas.openxmlformats.org/officeDocument/2006/relationships/slide" Target="/ppt/slides/slide6.xml" Id="R60ad897177fe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7f716d21b44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513c56363421b" /><Relationship Type="http://schemas.openxmlformats.org/officeDocument/2006/relationships/theme" Target="/ppt/slideMasters/theme/theme1.xml" Id="R9d53726e436f4e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513c5636342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8da22611b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c0b39385f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ed32868b848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349ff239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401af50904b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c76a9d90b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SÆTRE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22 997 765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22 998 859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martin@swoopconsulting.no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 HOLDING AS</a:t>
            </a:r>
          </a:p>
        </p:txBody>
      </p:sp>
    </p:spTree>
  </p:cSld>
  <p:clrMapOvr>
    <a:masterClrMapping xmlns:a="http://schemas.openxmlformats.org/drawingml/2006/main"/>
  </p:clrMapOvr>
</p:sld>
</file>