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b1879fb3f748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2e9bdc68284297"/>
  </p:sldMasterIdLst>
  <p:sldIdLst>
    <p:sldId xmlns:r="http://schemas.openxmlformats.org/officeDocument/2006/relationships" id="256" r:id="Rd92b67216cf142c0"/>
    <p:sldId xmlns:r="http://schemas.openxmlformats.org/officeDocument/2006/relationships" id="257" r:id="Rdd0e4fd3796d4fca"/>
    <p:sldId xmlns:r="http://schemas.openxmlformats.org/officeDocument/2006/relationships" id="258" r:id="R6252a0634db74ddc"/>
    <p:sldId xmlns:r="http://schemas.openxmlformats.org/officeDocument/2006/relationships" id="259" r:id="R64546aec58c240ac"/>
    <p:sldId xmlns:r="http://schemas.openxmlformats.org/officeDocument/2006/relationships" id="260" r:id="Ra7de41d76e4d422c"/>
    <p:sldId xmlns:r="http://schemas.openxmlformats.org/officeDocument/2006/relationships" id="261" r:id="R4cef9f8a350c4906"/>
    <p:sldId xmlns:r="http://schemas.openxmlformats.org/officeDocument/2006/relationships" id="262" r:id="Ra613f92c903b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e9bdc68284297" /><Relationship Type="http://schemas.openxmlformats.org/officeDocument/2006/relationships/slide" Target="/ppt/slides/slide1.xml" Id="Rd92b67216cf142c0" /><Relationship Type="http://schemas.openxmlformats.org/officeDocument/2006/relationships/slide" Target="/ppt/slides/slide2.xml" Id="Rdd0e4fd3796d4fca" /><Relationship Type="http://schemas.openxmlformats.org/officeDocument/2006/relationships/slide" Target="/ppt/slides/slide3.xml" Id="R6252a0634db74ddc" /><Relationship Type="http://schemas.openxmlformats.org/officeDocument/2006/relationships/slide" Target="/ppt/slides/slide4.xml" Id="R64546aec58c240ac" /><Relationship Type="http://schemas.openxmlformats.org/officeDocument/2006/relationships/slide" Target="/ppt/slides/slide5.xml" Id="Ra7de41d76e4d422c" /><Relationship Type="http://schemas.openxmlformats.org/officeDocument/2006/relationships/slide" Target="/ppt/slides/slide6.xml" Id="R4cef9f8a350c4906" /><Relationship Type="http://schemas.openxmlformats.org/officeDocument/2006/relationships/slide" Target="/ppt/slides/slide7.xml" Id="Ra613f92c903b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552111e9945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dd7c182254ab5" /><Relationship Type="http://schemas.openxmlformats.org/officeDocument/2006/relationships/theme" Target="/ppt/slideMasters/theme/theme1.xml" Id="Rb5dcf883cb6b4f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9dd7c182254a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668a723284b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436fbde5043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37ad32d4346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e2abdc6b34a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6a17cca8240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7ba0fb4e140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8e7e5ac0b43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 EIENDOM &amp;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 EIENDOM &amp;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9 799 834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5 384 527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1 436 724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43 686 878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138 580 461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SIGURD SVELA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Vesthagen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