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8c2e37b1b49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c9876a685e44cc"/>
  </p:sldMasterIdLst>
  <p:sldIdLst>
    <p:sldId xmlns:r="http://schemas.openxmlformats.org/officeDocument/2006/relationships" id="256" r:id="R25e8a7306b464a9b"/>
    <p:sldId xmlns:r="http://schemas.openxmlformats.org/officeDocument/2006/relationships" id="257" r:id="R77470cecfd464378"/>
    <p:sldId xmlns:r="http://schemas.openxmlformats.org/officeDocument/2006/relationships" id="258" r:id="Rc075bce295b04f4d"/>
    <p:sldId xmlns:r="http://schemas.openxmlformats.org/officeDocument/2006/relationships" id="259" r:id="R329166a5c84e4040"/>
    <p:sldId xmlns:r="http://schemas.openxmlformats.org/officeDocument/2006/relationships" id="260" r:id="R718510e55dc8465e"/>
    <p:sldId xmlns:r="http://schemas.openxmlformats.org/officeDocument/2006/relationships" id="261" r:id="R4c3c4d3e9e1a4b70"/>
    <p:sldId xmlns:r="http://schemas.openxmlformats.org/officeDocument/2006/relationships" id="262" r:id="R89e2a686623b40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9876a685e44cc" /><Relationship Type="http://schemas.openxmlformats.org/officeDocument/2006/relationships/slide" Target="/ppt/slides/slide1.xml" Id="R25e8a7306b464a9b" /><Relationship Type="http://schemas.openxmlformats.org/officeDocument/2006/relationships/slide" Target="/ppt/slides/slide2.xml" Id="R77470cecfd464378" /><Relationship Type="http://schemas.openxmlformats.org/officeDocument/2006/relationships/slide" Target="/ppt/slides/slide3.xml" Id="Rc075bce295b04f4d" /><Relationship Type="http://schemas.openxmlformats.org/officeDocument/2006/relationships/slide" Target="/ppt/slides/slide4.xml" Id="R329166a5c84e4040" /><Relationship Type="http://schemas.openxmlformats.org/officeDocument/2006/relationships/slide" Target="/ppt/slides/slide5.xml" Id="R718510e55dc8465e" /><Relationship Type="http://schemas.openxmlformats.org/officeDocument/2006/relationships/slide" Target="/ppt/slides/slide6.xml" Id="R4c3c4d3e9e1a4b70" /><Relationship Type="http://schemas.openxmlformats.org/officeDocument/2006/relationships/slide" Target="/ppt/slides/slide7.xml" Id="R89e2a686623b40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36316603948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159c298e941c2" /><Relationship Type="http://schemas.openxmlformats.org/officeDocument/2006/relationships/theme" Target="/ppt/slideMasters/theme/theme1.xml" Id="Rc296be71f576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c159c298e9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0437ed5614d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6d46814434e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59605578d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3f473a3fe4d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fe1c1aef84d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39a4df76c49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7631a59604c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 EIENDOM &amp;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EIENDOM &amp;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9 799 834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5 384 527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1 436 724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43 686 878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138 580 461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SIGURD SVELA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Vesthagen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