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d018c9ae2f47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334de796c84a29"/>
  </p:sldMasterIdLst>
  <p:sldIdLst>
    <p:sldId xmlns:r="http://schemas.openxmlformats.org/officeDocument/2006/relationships" id="256" r:id="Rc99d860eaf4b404b"/>
    <p:sldId xmlns:r="http://schemas.openxmlformats.org/officeDocument/2006/relationships" id="257" r:id="Rcf4541ce5d2c41e6"/>
    <p:sldId xmlns:r="http://schemas.openxmlformats.org/officeDocument/2006/relationships" id="258" r:id="R61c93e9d0263462a"/>
    <p:sldId xmlns:r="http://schemas.openxmlformats.org/officeDocument/2006/relationships" id="259" r:id="Raba7d5ad20ed49fe"/>
    <p:sldId xmlns:r="http://schemas.openxmlformats.org/officeDocument/2006/relationships" id="260" r:id="R4f87720fd3ed4d4f"/>
    <p:sldId xmlns:r="http://schemas.openxmlformats.org/officeDocument/2006/relationships" id="261" r:id="Rdc68daf20f6e437e"/>
    <p:sldId xmlns:r="http://schemas.openxmlformats.org/officeDocument/2006/relationships" id="262" r:id="R55fcea0669bf44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34de796c84a29" /><Relationship Type="http://schemas.openxmlformats.org/officeDocument/2006/relationships/slide" Target="/ppt/slides/slide1.xml" Id="Rc99d860eaf4b404b" /><Relationship Type="http://schemas.openxmlformats.org/officeDocument/2006/relationships/slide" Target="/ppt/slides/slide2.xml" Id="Rcf4541ce5d2c41e6" /><Relationship Type="http://schemas.openxmlformats.org/officeDocument/2006/relationships/slide" Target="/ppt/slides/slide3.xml" Id="R61c93e9d0263462a" /><Relationship Type="http://schemas.openxmlformats.org/officeDocument/2006/relationships/slide" Target="/ppt/slides/slide4.xml" Id="Raba7d5ad20ed49fe" /><Relationship Type="http://schemas.openxmlformats.org/officeDocument/2006/relationships/slide" Target="/ppt/slides/slide5.xml" Id="R4f87720fd3ed4d4f" /><Relationship Type="http://schemas.openxmlformats.org/officeDocument/2006/relationships/slide" Target="/ppt/slides/slide6.xml" Id="Rdc68daf20f6e437e" /><Relationship Type="http://schemas.openxmlformats.org/officeDocument/2006/relationships/slide" Target="/ppt/slides/slide7.xml" Id="R55fcea0669bf44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de78afe572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283c332b043c1" /><Relationship Type="http://schemas.openxmlformats.org/officeDocument/2006/relationships/theme" Target="/ppt/slideMasters/theme/theme1.xml" Id="Ra07edef5206349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b283c332b043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c771dbf10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2de8be44f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88c417da846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fdf62cb86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3a4cbe9e14d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951c90ad946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34d0d4d414d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 EIENDOM &amp;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EIENDOM &amp;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9 799 834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5 384 527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1 436 724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43 686 878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138 580 461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SIGURD SVELA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Vesthagen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