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0fd0c4b3d54d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5dea5d8c874e1b"/>
  </p:sldMasterIdLst>
  <p:sldIdLst>
    <p:sldId xmlns:r="http://schemas.openxmlformats.org/officeDocument/2006/relationships" id="256" r:id="R234cfb351dc04b77"/>
    <p:sldId xmlns:r="http://schemas.openxmlformats.org/officeDocument/2006/relationships" id="257" r:id="Rf438316e77fc4e95"/>
    <p:sldId xmlns:r="http://schemas.openxmlformats.org/officeDocument/2006/relationships" id="258" r:id="R42d1de18d0c94b96"/>
    <p:sldId xmlns:r="http://schemas.openxmlformats.org/officeDocument/2006/relationships" id="259" r:id="R823f37af64384e28"/>
    <p:sldId xmlns:r="http://schemas.openxmlformats.org/officeDocument/2006/relationships" id="260" r:id="Re2d18cc12bd54eeb"/>
    <p:sldId xmlns:r="http://schemas.openxmlformats.org/officeDocument/2006/relationships" id="261" r:id="Ra3b8e6ae20fb4e64"/>
    <p:sldId xmlns:r="http://schemas.openxmlformats.org/officeDocument/2006/relationships" id="262" r:id="Rec23143c88ed48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dea5d8c874e1b" /><Relationship Type="http://schemas.openxmlformats.org/officeDocument/2006/relationships/slide" Target="/ppt/slides/slide1.xml" Id="R234cfb351dc04b77" /><Relationship Type="http://schemas.openxmlformats.org/officeDocument/2006/relationships/slide" Target="/ppt/slides/slide2.xml" Id="Rf438316e77fc4e95" /><Relationship Type="http://schemas.openxmlformats.org/officeDocument/2006/relationships/slide" Target="/ppt/slides/slide3.xml" Id="R42d1de18d0c94b96" /><Relationship Type="http://schemas.openxmlformats.org/officeDocument/2006/relationships/slide" Target="/ppt/slides/slide4.xml" Id="R823f37af64384e28" /><Relationship Type="http://schemas.openxmlformats.org/officeDocument/2006/relationships/slide" Target="/ppt/slides/slide5.xml" Id="Re2d18cc12bd54eeb" /><Relationship Type="http://schemas.openxmlformats.org/officeDocument/2006/relationships/slide" Target="/ppt/slides/slide6.xml" Id="Ra3b8e6ae20fb4e64" /><Relationship Type="http://schemas.openxmlformats.org/officeDocument/2006/relationships/slide" Target="/ppt/slides/slide7.xml" Id="Rec23143c88ed48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85625b52a43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c7f6b69534f3e" /><Relationship Type="http://schemas.openxmlformats.org/officeDocument/2006/relationships/theme" Target="/ppt/slideMasters/theme/theme1.xml" Id="R0f341d1031d747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3c7f6b69534f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e132e169144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d82503d1b44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0e3e289c743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389a9d59243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111b17d7049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b7a40edb443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165110ad7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REDNEX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9 070 366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9 088 807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LARS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Fregattveien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33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