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4e377dbbe42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91abdb6f8d47cb"/>
  </p:sldMasterIdLst>
  <p:sldIdLst>
    <p:sldId xmlns:r="http://schemas.openxmlformats.org/officeDocument/2006/relationships" id="256" r:id="R15cf384c979a4da6"/>
    <p:sldId xmlns:r="http://schemas.openxmlformats.org/officeDocument/2006/relationships" id="257" r:id="R6b3bbf758bdb4a95"/>
    <p:sldId xmlns:r="http://schemas.openxmlformats.org/officeDocument/2006/relationships" id="258" r:id="R8bf615498af642c7"/>
    <p:sldId xmlns:r="http://schemas.openxmlformats.org/officeDocument/2006/relationships" id="259" r:id="R87693f7d1cc84293"/>
    <p:sldId xmlns:r="http://schemas.openxmlformats.org/officeDocument/2006/relationships" id="260" r:id="R8291ca8059f9445a"/>
    <p:sldId xmlns:r="http://schemas.openxmlformats.org/officeDocument/2006/relationships" id="261" r:id="Ra6cbb5edce394302"/>
    <p:sldId xmlns:r="http://schemas.openxmlformats.org/officeDocument/2006/relationships" id="262" r:id="Rd487a596b5d34a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1abdb6f8d47cb" /><Relationship Type="http://schemas.openxmlformats.org/officeDocument/2006/relationships/slide" Target="/ppt/slides/slide1.xml" Id="R15cf384c979a4da6" /><Relationship Type="http://schemas.openxmlformats.org/officeDocument/2006/relationships/slide" Target="/ppt/slides/slide2.xml" Id="R6b3bbf758bdb4a95" /><Relationship Type="http://schemas.openxmlformats.org/officeDocument/2006/relationships/slide" Target="/ppt/slides/slide3.xml" Id="R8bf615498af642c7" /><Relationship Type="http://schemas.openxmlformats.org/officeDocument/2006/relationships/slide" Target="/ppt/slides/slide4.xml" Id="R87693f7d1cc84293" /><Relationship Type="http://schemas.openxmlformats.org/officeDocument/2006/relationships/slide" Target="/ppt/slides/slide5.xml" Id="R8291ca8059f9445a" /><Relationship Type="http://schemas.openxmlformats.org/officeDocument/2006/relationships/slide" Target="/ppt/slides/slide6.xml" Id="Ra6cbb5edce394302" /><Relationship Type="http://schemas.openxmlformats.org/officeDocument/2006/relationships/slide" Target="/ppt/slides/slide7.xml" Id="Rd487a596b5d34a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b2989c2b54a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818b4a0634990" /><Relationship Type="http://schemas.openxmlformats.org/officeDocument/2006/relationships/theme" Target="/ppt/slideMasters/theme/theme1.xml" Id="R27ab4e5d0bda48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818b4a06349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674ede361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ad16ccbfb45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28d8a379d4f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bcbb0452547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34e7c1f5d44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740484fbb4d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f00a0b8ca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290 214 186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287 319 445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283 985 411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718 966 785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813 301 051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MAGNUS REED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 OLDEIDE REED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M Reed, Bygdøynesveien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40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989 062 115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PAMAR AS</a:t>
            </a:r>
          </a:p>
        </p:txBody>
      </p:sp>
    </p:spTree>
  </p:cSld>
  <p:clrMapOvr>
    <a:masterClrMapping xmlns:a="http://schemas.openxmlformats.org/drawingml/2006/main"/>
  </p:clrMapOvr>
</p:sld>
</file>