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8662d5a23d42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2e70327e644eee"/>
  </p:sldMasterIdLst>
  <p:sldIdLst>
    <p:sldId xmlns:r="http://schemas.openxmlformats.org/officeDocument/2006/relationships" id="256" r:id="Rb4f1ea2244e448cf"/>
    <p:sldId xmlns:r="http://schemas.openxmlformats.org/officeDocument/2006/relationships" id="257" r:id="R2f7beb0dbb8f4c8b"/>
    <p:sldId xmlns:r="http://schemas.openxmlformats.org/officeDocument/2006/relationships" id="258" r:id="R9d25a7f38933445c"/>
    <p:sldId xmlns:r="http://schemas.openxmlformats.org/officeDocument/2006/relationships" id="259" r:id="R4c59d31f5ec34894"/>
    <p:sldId xmlns:r="http://schemas.openxmlformats.org/officeDocument/2006/relationships" id="260" r:id="Rf5bfadc6edba4277"/>
    <p:sldId xmlns:r="http://schemas.openxmlformats.org/officeDocument/2006/relationships" id="261" r:id="Rc001bc57e3924a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2e70327e644eee" /><Relationship Type="http://schemas.openxmlformats.org/officeDocument/2006/relationships/slide" Target="/ppt/slides/slide1.xml" Id="Rb4f1ea2244e448cf" /><Relationship Type="http://schemas.openxmlformats.org/officeDocument/2006/relationships/slide" Target="/ppt/slides/slide2.xml" Id="R2f7beb0dbb8f4c8b" /><Relationship Type="http://schemas.openxmlformats.org/officeDocument/2006/relationships/slide" Target="/ppt/slides/slide3.xml" Id="R9d25a7f38933445c" /><Relationship Type="http://schemas.openxmlformats.org/officeDocument/2006/relationships/slide" Target="/ppt/slides/slide4.xml" Id="R4c59d31f5ec34894" /><Relationship Type="http://schemas.openxmlformats.org/officeDocument/2006/relationships/slide" Target="/ppt/slides/slide5.xml" Id="Rf5bfadc6edba4277" /><Relationship Type="http://schemas.openxmlformats.org/officeDocument/2006/relationships/slide" Target="/ppt/slides/slide6.xml" Id="Rc001bc57e3924a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f68dac54244a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d96f66c354256" /><Relationship Type="http://schemas.openxmlformats.org/officeDocument/2006/relationships/theme" Target="/ppt/slideMasters/theme/theme1.xml" Id="Rbeace5a3d2864c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5d96f66c3542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6db15733c48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da6ebc0a747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c8b43076c49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7ef944abc46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61fa0d2a54b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c96d2235540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SPECTATIO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SPECTATIO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−323 060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20 337 947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186 183 281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192 084 392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Storflåtveien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989 059 270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