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a9f7c6e4f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d089441d9412d"/>
  </p:sldMasterIdLst>
  <p:sldIdLst>
    <p:sldId xmlns:r="http://schemas.openxmlformats.org/officeDocument/2006/relationships" id="256" r:id="Ra0c1e9b9bcc54033"/>
    <p:sldId xmlns:r="http://schemas.openxmlformats.org/officeDocument/2006/relationships" id="257" r:id="R07dd8dcb6a75475d"/>
    <p:sldId xmlns:r="http://schemas.openxmlformats.org/officeDocument/2006/relationships" id="258" r:id="R8b7478d4b0b14586"/>
    <p:sldId xmlns:r="http://schemas.openxmlformats.org/officeDocument/2006/relationships" id="259" r:id="R0e3c74a45c064855"/>
    <p:sldId xmlns:r="http://schemas.openxmlformats.org/officeDocument/2006/relationships" id="260" r:id="Rad6396a4eb424f7a"/>
    <p:sldId xmlns:r="http://schemas.openxmlformats.org/officeDocument/2006/relationships" id="261" r:id="R51bd5de138ba41b4"/>
    <p:sldId xmlns:r="http://schemas.openxmlformats.org/officeDocument/2006/relationships" id="262" r:id="Rc0b089349c02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d089441d9412d" /><Relationship Type="http://schemas.openxmlformats.org/officeDocument/2006/relationships/slide" Target="/ppt/slides/slide1.xml" Id="Ra0c1e9b9bcc54033" /><Relationship Type="http://schemas.openxmlformats.org/officeDocument/2006/relationships/slide" Target="/ppt/slides/slide2.xml" Id="R07dd8dcb6a75475d" /><Relationship Type="http://schemas.openxmlformats.org/officeDocument/2006/relationships/slide" Target="/ppt/slides/slide3.xml" Id="R8b7478d4b0b14586" /><Relationship Type="http://schemas.openxmlformats.org/officeDocument/2006/relationships/slide" Target="/ppt/slides/slide4.xml" Id="R0e3c74a45c064855" /><Relationship Type="http://schemas.openxmlformats.org/officeDocument/2006/relationships/slide" Target="/ppt/slides/slide5.xml" Id="Rad6396a4eb424f7a" /><Relationship Type="http://schemas.openxmlformats.org/officeDocument/2006/relationships/slide" Target="/ppt/slides/slide6.xml" Id="R51bd5de138ba41b4" /><Relationship Type="http://schemas.openxmlformats.org/officeDocument/2006/relationships/slide" Target="/ppt/slides/slide7.xml" Id="Rc0b089349c02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1e972ec6f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d6775ff264c0a" /><Relationship Type="http://schemas.openxmlformats.org/officeDocument/2006/relationships/theme" Target="/ppt/slideMasters/theme/theme1.xml" Id="R48221ed2ec78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d6775ff26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ef099c3d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f702e9cfe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5140fee8d43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862dd5c62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7175fc0b1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a9cc718c244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be396f900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10 770 239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