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f8779ff94c48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9d34fa45744654"/>
  </p:sldMasterIdLst>
  <p:sldIdLst>
    <p:sldId xmlns:r="http://schemas.openxmlformats.org/officeDocument/2006/relationships" id="256" r:id="Rf43bbbd15f6a47c5"/>
    <p:sldId xmlns:r="http://schemas.openxmlformats.org/officeDocument/2006/relationships" id="257" r:id="R12e7d1d3630d404b"/>
    <p:sldId xmlns:r="http://schemas.openxmlformats.org/officeDocument/2006/relationships" id="258" r:id="R96a5a2b759e940e2"/>
    <p:sldId xmlns:r="http://schemas.openxmlformats.org/officeDocument/2006/relationships" id="259" r:id="Rfffac0e484774fa0"/>
    <p:sldId xmlns:r="http://schemas.openxmlformats.org/officeDocument/2006/relationships" id="260" r:id="Rc9c1e3426ff04a27"/>
    <p:sldId xmlns:r="http://schemas.openxmlformats.org/officeDocument/2006/relationships" id="261" r:id="R086f1b2037654a3a"/>
    <p:sldId xmlns:r="http://schemas.openxmlformats.org/officeDocument/2006/relationships" id="262" r:id="Rd36aef8afa544f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9d34fa45744654" /><Relationship Type="http://schemas.openxmlformats.org/officeDocument/2006/relationships/slide" Target="/ppt/slides/slide1.xml" Id="Rf43bbbd15f6a47c5" /><Relationship Type="http://schemas.openxmlformats.org/officeDocument/2006/relationships/slide" Target="/ppt/slides/slide2.xml" Id="R12e7d1d3630d404b" /><Relationship Type="http://schemas.openxmlformats.org/officeDocument/2006/relationships/slide" Target="/ppt/slides/slide3.xml" Id="R96a5a2b759e940e2" /><Relationship Type="http://schemas.openxmlformats.org/officeDocument/2006/relationships/slide" Target="/ppt/slides/slide4.xml" Id="Rfffac0e484774fa0" /><Relationship Type="http://schemas.openxmlformats.org/officeDocument/2006/relationships/slide" Target="/ppt/slides/slide5.xml" Id="Rc9c1e3426ff04a27" /><Relationship Type="http://schemas.openxmlformats.org/officeDocument/2006/relationships/slide" Target="/ppt/slides/slide6.xml" Id="R086f1b2037654a3a" /><Relationship Type="http://schemas.openxmlformats.org/officeDocument/2006/relationships/slide" Target="/ppt/slides/slide7.xml" Id="Rd36aef8afa544f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821c1e946748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d3da274b4459a" /><Relationship Type="http://schemas.openxmlformats.org/officeDocument/2006/relationships/theme" Target="/ppt/slideMasters/theme/theme1.xml" Id="R0ac649e23e3e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ad3da274b445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7bd610a2941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26599ac834a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f9d3e3c0d4f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d926a9b5442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e1574616042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26fcace034f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50c3a3fe942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KRISTIAL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KRISTIAL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162 369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3 569 877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4 196 116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HILDE DALSBØ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ANTONSEN ROGER ANSGAR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989 052 012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KRISTIAL AS</a:t>
            </a:r>
          </a:p>
        </p:txBody>
      </p:sp>
    </p:spTree>
  </p:cSld>
  <p:clrMapOvr>
    <a:masterClrMapping xmlns:a="http://schemas.openxmlformats.org/drawingml/2006/main"/>
  </p:clrMapOvr>
</p:sld>
</file>