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f434f20a2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cf126450044225"/>
  </p:sldMasterIdLst>
  <p:sldIdLst>
    <p:sldId xmlns:r="http://schemas.openxmlformats.org/officeDocument/2006/relationships" id="256" r:id="R2681a9e4c6b84121"/>
    <p:sldId xmlns:r="http://schemas.openxmlformats.org/officeDocument/2006/relationships" id="257" r:id="R528d036deacd486c"/>
    <p:sldId xmlns:r="http://schemas.openxmlformats.org/officeDocument/2006/relationships" id="258" r:id="Rdc4d39c4cf8148e7"/>
    <p:sldId xmlns:r="http://schemas.openxmlformats.org/officeDocument/2006/relationships" id="259" r:id="Rb37091dfd0c34cd5"/>
    <p:sldId xmlns:r="http://schemas.openxmlformats.org/officeDocument/2006/relationships" id="260" r:id="R14f83ed75c97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f126450044225" /><Relationship Type="http://schemas.openxmlformats.org/officeDocument/2006/relationships/slide" Target="/ppt/slides/slide1.xml" Id="R2681a9e4c6b84121" /><Relationship Type="http://schemas.openxmlformats.org/officeDocument/2006/relationships/slide" Target="/ppt/slides/slide2.xml" Id="R528d036deacd486c" /><Relationship Type="http://schemas.openxmlformats.org/officeDocument/2006/relationships/slide" Target="/ppt/slides/slide3.xml" Id="Rdc4d39c4cf8148e7" /><Relationship Type="http://schemas.openxmlformats.org/officeDocument/2006/relationships/slide" Target="/ppt/slides/slide4.xml" Id="Rb37091dfd0c34cd5" /><Relationship Type="http://schemas.openxmlformats.org/officeDocument/2006/relationships/slide" Target="/ppt/slides/slide5.xml" Id="R14f83ed75c97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93be56714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27f9928b4c81" /><Relationship Type="http://schemas.openxmlformats.org/officeDocument/2006/relationships/theme" Target="/ppt/slideMasters/theme/theme1.xml" Id="R18f91a24f726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927f9928b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25998d27a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a8822507a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bf433654c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1b0dabddb41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655761fc7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