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8bae56af7c4a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9394ed1194adb"/>
  </p:sldMasterIdLst>
  <p:sldIdLst>
    <p:sldId xmlns:r="http://schemas.openxmlformats.org/officeDocument/2006/relationships" id="256" r:id="R6033dbb16782486b"/>
    <p:sldId xmlns:r="http://schemas.openxmlformats.org/officeDocument/2006/relationships" id="257" r:id="R1cf0e3f27aa34d04"/>
    <p:sldId xmlns:r="http://schemas.openxmlformats.org/officeDocument/2006/relationships" id="258" r:id="R0b07fee2f5f04552"/>
    <p:sldId xmlns:r="http://schemas.openxmlformats.org/officeDocument/2006/relationships" id="259" r:id="R819788e5a17e41a3"/>
    <p:sldId xmlns:r="http://schemas.openxmlformats.org/officeDocument/2006/relationships" id="260" r:id="R3cc20726790f4cf4"/>
    <p:sldId xmlns:r="http://schemas.openxmlformats.org/officeDocument/2006/relationships" id="261" r:id="R9b75d375688444e1"/>
    <p:sldId xmlns:r="http://schemas.openxmlformats.org/officeDocument/2006/relationships" id="262" r:id="R13d9cb49b73a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9394ed1194adb" /><Relationship Type="http://schemas.openxmlformats.org/officeDocument/2006/relationships/slide" Target="/ppt/slides/slide1.xml" Id="R6033dbb16782486b" /><Relationship Type="http://schemas.openxmlformats.org/officeDocument/2006/relationships/slide" Target="/ppt/slides/slide2.xml" Id="R1cf0e3f27aa34d04" /><Relationship Type="http://schemas.openxmlformats.org/officeDocument/2006/relationships/slide" Target="/ppt/slides/slide3.xml" Id="R0b07fee2f5f04552" /><Relationship Type="http://schemas.openxmlformats.org/officeDocument/2006/relationships/slide" Target="/ppt/slides/slide4.xml" Id="R819788e5a17e41a3" /><Relationship Type="http://schemas.openxmlformats.org/officeDocument/2006/relationships/slide" Target="/ppt/slides/slide5.xml" Id="R3cc20726790f4cf4" /><Relationship Type="http://schemas.openxmlformats.org/officeDocument/2006/relationships/slide" Target="/ppt/slides/slide6.xml" Id="R9b75d375688444e1" /><Relationship Type="http://schemas.openxmlformats.org/officeDocument/2006/relationships/slide" Target="/ppt/slides/slide7.xml" Id="R13d9cb49b73a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3c904b1de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f1be20b6d418a" /><Relationship Type="http://schemas.openxmlformats.org/officeDocument/2006/relationships/theme" Target="/ppt/slideMasters/theme/theme1.xml" Id="R1c511d351294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6f1be20b6d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3ac53cb44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6c7c1026347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34d5c6d2246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0dcca4a34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1cc4c07a1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da68070ec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9dd3f3f01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426 904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EIKREM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56B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E-HOLDING AS</a:t>
            </a:r>
          </a:p>
        </p:txBody>
      </p:sp>
    </p:spTree>
  </p:cSld>
  <p:clrMapOvr>
    <a:masterClrMapping xmlns:a="http://schemas.openxmlformats.org/drawingml/2006/main"/>
  </p:clrMapOvr>
</p:sld>
</file>