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67765d9c924e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55ee5d492e421e"/>
  </p:sldMasterIdLst>
  <p:sldIdLst>
    <p:sldId xmlns:r="http://schemas.openxmlformats.org/officeDocument/2006/relationships" id="256" r:id="R4249b6d35ef4428a"/>
    <p:sldId xmlns:r="http://schemas.openxmlformats.org/officeDocument/2006/relationships" id="257" r:id="R04ac8d67ee7141a7"/>
    <p:sldId xmlns:r="http://schemas.openxmlformats.org/officeDocument/2006/relationships" id="258" r:id="R8220c1be52524151"/>
    <p:sldId xmlns:r="http://schemas.openxmlformats.org/officeDocument/2006/relationships" id="259" r:id="R7cf6f2792bd143e6"/>
    <p:sldId xmlns:r="http://schemas.openxmlformats.org/officeDocument/2006/relationships" id="260" r:id="Re1689be0de9f4a4d"/>
    <p:sldId xmlns:r="http://schemas.openxmlformats.org/officeDocument/2006/relationships" id="261" r:id="Rd7402393e9084157"/>
    <p:sldId xmlns:r="http://schemas.openxmlformats.org/officeDocument/2006/relationships" id="262" r:id="R65ef2950dd884e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55ee5d492e421e" /><Relationship Type="http://schemas.openxmlformats.org/officeDocument/2006/relationships/slide" Target="/ppt/slides/slide1.xml" Id="R4249b6d35ef4428a" /><Relationship Type="http://schemas.openxmlformats.org/officeDocument/2006/relationships/slide" Target="/ppt/slides/slide2.xml" Id="R04ac8d67ee7141a7" /><Relationship Type="http://schemas.openxmlformats.org/officeDocument/2006/relationships/slide" Target="/ppt/slides/slide3.xml" Id="R8220c1be52524151" /><Relationship Type="http://schemas.openxmlformats.org/officeDocument/2006/relationships/slide" Target="/ppt/slides/slide4.xml" Id="R7cf6f2792bd143e6" /><Relationship Type="http://schemas.openxmlformats.org/officeDocument/2006/relationships/slide" Target="/ppt/slides/slide5.xml" Id="Re1689be0de9f4a4d" /><Relationship Type="http://schemas.openxmlformats.org/officeDocument/2006/relationships/slide" Target="/ppt/slides/slide6.xml" Id="Rd7402393e9084157" /><Relationship Type="http://schemas.openxmlformats.org/officeDocument/2006/relationships/slide" Target="/ppt/slides/slide7.xml" Id="R65ef2950dd884e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6a4ed976664d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a847e244c4ed4" /><Relationship Type="http://schemas.openxmlformats.org/officeDocument/2006/relationships/theme" Target="/ppt/slideMasters/theme/theme1.xml" Id="R605447aaa3fc45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ba847e244c4e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367c16c4946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d7e3b1bd642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a8758bcf146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b8a90724a4d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4ccc80eb942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63f0970da49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98dd182db40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ESKELAND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ESKELAND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−909 135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−631 281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13 713 952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13 738 952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ESKELAND ERLEND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Gange-Rolvs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erlend@reeltime.no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989 032 607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 AS</a:t>
            </a:r>
          </a:p>
        </p:txBody>
      </p:sp>
    </p:spTree>
  </p:cSld>
  <p:clrMapOvr>
    <a:masterClrMapping xmlns:a="http://schemas.openxmlformats.org/drawingml/2006/main"/>
  </p:clrMapOvr>
</p:sld>
</file>