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19f983633c8410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738e24307e74348"/>
  </p:sldMasterIdLst>
  <p:sldIdLst>
    <p:sldId xmlns:r="http://schemas.openxmlformats.org/officeDocument/2006/relationships" id="256" r:id="Rb2d8d899d2cb4c27"/>
    <p:sldId xmlns:r="http://schemas.openxmlformats.org/officeDocument/2006/relationships" id="257" r:id="R4e05c345225449d1"/>
    <p:sldId xmlns:r="http://schemas.openxmlformats.org/officeDocument/2006/relationships" id="258" r:id="R7b009ab96f864e43"/>
    <p:sldId xmlns:r="http://schemas.openxmlformats.org/officeDocument/2006/relationships" id="259" r:id="R62344639250e41be"/>
    <p:sldId xmlns:r="http://schemas.openxmlformats.org/officeDocument/2006/relationships" id="260" r:id="R044d4376bbd14548"/>
    <p:sldId xmlns:r="http://schemas.openxmlformats.org/officeDocument/2006/relationships" id="261" r:id="R0fc363f9e74a4566"/>
    <p:sldId xmlns:r="http://schemas.openxmlformats.org/officeDocument/2006/relationships" id="262" r:id="Rd4e65009b49545d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38e24307e74348" /><Relationship Type="http://schemas.openxmlformats.org/officeDocument/2006/relationships/slide" Target="/ppt/slides/slide1.xml" Id="Rb2d8d899d2cb4c27" /><Relationship Type="http://schemas.openxmlformats.org/officeDocument/2006/relationships/slide" Target="/ppt/slides/slide2.xml" Id="R4e05c345225449d1" /><Relationship Type="http://schemas.openxmlformats.org/officeDocument/2006/relationships/slide" Target="/ppt/slides/slide3.xml" Id="R7b009ab96f864e43" /><Relationship Type="http://schemas.openxmlformats.org/officeDocument/2006/relationships/slide" Target="/ppt/slides/slide4.xml" Id="R62344639250e41be" /><Relationship Type="http://schemas.openxmlformats.org/officeDocument/2006/relationships/slide" Target="/ppt/slides/slide5.xml" Id="R044d4376bbd14548" /><Relationship Type="http://schemas.openxmlformats.org/officeDocument/2006/relationships/slide" Target="/ppt/slides/slide6.xml" Id="R0fc363f9e74a4566" /><Relationship Type="http://schemas.openxmlformats.org/officeDocument/2006/relationships/slide" Target="/ppt/slides/slide7.xml" Id="Rd4e65009b49545d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202bfe241147e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0a500bbbb2426e" /><Relationship Type="http://schemas.openxmlformats.org/officeDocument/2006/relationships/theme" Target="/ppt/slideMasters/theme/theme1.xml" Id="R91a4cb29118d45d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00a500bbbb2426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3b12090498440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c4603b603e411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5200a857bf41a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09a1288c41414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515b72da9a4fc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066b69d8224ff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2ca4fd356b459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CMOLL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CMOLL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CMOLL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CMOLL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CMOLL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CMOLL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607 578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−1 196 735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1 569 847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37 173 155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37 814 711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CMOLL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MØLLHAUSEN CHRISTEN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CMOLL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Skogryggveien 16A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49 99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cmoll@c2i.net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989 031 821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CMOLL AS</a:t>
            </a:r>
          </a:p>
        </p:txBody>
      </p:sp>
    </p:spTree>
  </p:cSld>
  <p:clrMapOvr>
    <a:masterClrMapping xmlns:a="http://schemas.openxmlformats.org/drawingml/2006/main"/>
  </p:clrMapOvr>
</p:sld>
</file>