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6ee60c02e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ec8860914a4579"/>
  </p:sldMasterIdLst>
  <p:sldIdLst>
    <p:sldId xmlns:r="http://schemas.openxmlformats.org/officeDocument/2006/relationships" id="256" r:id="Red8c1f6a4dc043d7"/>
    <p:sldId xmlns:r="http://schemas.openxmlformats.org/officeDocument/2006/relationships" id="257" r:id="Rfd6bd6138cf24036"/>
    <p:sldId xmlns:r="http://schemas.openxmlformats.org/officeDocument/2006/relationships" id="258" r:id="Rd5229642586641e9"/>
    <p:sldId xmlns:r="http://schemas.openxmlformats.org/officeDocument/2006/relationships" id="259" r:id="R25993e06b0674d9b"/>
    <p:sldId xmlns:r="http://schemas.openxmlformats.org/officeDocument/2006/relationships" id="260" r:id="Rd8eb2736b4bf44a8"/>
    <p:sldId xmlns:r="http://schemas.openxmlformats.org/officeDocument/2006/relationships" id="261" r:id="R8b97a945d325499f"/>
    <p:sldId xmlns:r="http://schemas.openxmlformats.org/officeDocument/2006/relationships" id="262" r:id="Rdf38dbae1dde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c8860914a4579" /><Relationship Type="http://schemas.openxmlformats.org/officeDocument/2006/relationships/slide" Target="/ppt/slides/slide1.xml" Id="Red8c1f6a4dc043d7" /><Relationship Type="http://schemas.openxmlformats.org/officeDocument/2006/relationships/slide" Target="/ppt/slides/slide2.xml" Id="Rfd6bd6138cf24036" /><Relationship Type="http://schemas.openxmlformats.org/officeDocument/2006/relationships/slide" Target="/ppt/slides/slide3.xml" Id="Rd5229642586641e9" /><Relationship Type="http://schemas.openxmlformats.org/officeDocument/2006/relationships/slide" Target="/ppt/slides/slide4.xml" Id="R25993e06b0674d9b" /><Relationship Type="http://schemas.openxmlformats.org/officeDocument/2006/relationships/slide" Target="/ppt/slides/slide5.xml" Id="Rd8eb2736b4bf44a8" /><Relationship Type="http://schemas.openxmlformats.org/officeDocument/2006/relationships/slide" Target="/ppt/slides/slide6.xml" Id="R8b97a945d325499f" /><Relationship Type="http://schemas.openxmlformats.org/officeDocument/2006/relationships/slide" Target="/ppt/slides/slide7.xml" Id="Rdf38dbae1dde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8a97fcc6f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77c3019a45ce" /><Relationship Type="http://schemas.openxmlformats.org/officeDocument/2006/relationships/theme" Target="/ppt/slideMasters/theme/theme1.xml" Id="R7708e9f0d0a7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077c3019a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bac34ba0c41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4d541739b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60c427f0e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e6bda82b147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b05fa6ebf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969707ea046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b811520f3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549 347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5 608 745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OLAV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OLAFSEN BRITA BEATE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92 11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INVEST AS</a:t>
            </a:r>
          </a:p>
        </p:txBody>
      </p:sp>
    </p:spTree>
  </p:cSld>
  <p:clrMapOvr>
    <a:masterClrMapping xmlns:a="http://schemas.openxmlformats.org/drawingml/2006/main"/>
  </p:clrMapOvr>
</p:sld>
</file>