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46161530e44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229a08fdf34970"/>
  </p:sldMasterIdLst>
  <p:sldIdLst>
    <p:sldId xmlns:r="http://schemas.openxmlformats.org/officeDocument/2006/relationships" id="256" r:id="R025ed9a8d4884020"/>
    <p:sldId xmlns:r="http://schemas.openxmlformats.org/officeDocument/2006/relationships" id="257" r:id="R50f5cc609c7944b8"/>
    <p:sldId xmlns:r="http://schemas.openxmlformats.org/officeDocument/2006/relationships" id="258" r:id="Rfbeac0f2294740dd"/>
    <p:sldId xmlns:r="http://schemas.openxmlformats.org/officeDocument/2006/relationships" id="259" r:id="R654942fec5734228"/>
    <p:sldId xmlns:r="http://schemas.openxmlformats.org/officeDocument/2006/relationships" id="260" r:id="Re8babff0ac064ed0"/>
    <p:sldId xmlns:r="http://schemas.openxmlformats.org/officeDocument/2006/relationships" id="261" r:id="Re7a484d3a9a44e4f"/>
    <p:sldId xmlns:r="http://schemas.openxmlformats.org/officeDocument/2006/relationships" id="262" r:id="R6264748dd45a43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29a08fdf34970" /><Relationship Type="http://schemas.openxmlformats.org/officeDocument/2006/relationships/slide" Target="/ppt/slides/slide1.xml" Id="R025ed9a8d4884020" /><Relationship Type="http://schemas.openxmlformats.org/officeDocument/2006/relationships/slide" Target="/ppt/slides/slide2.xml" Id="R50f5cc609c7944b8" /><Relationship Type="http://schemas.openxmlformats.org/officeDocument/2006/relationships/slide" Target="/ppt/slides/slide3.xml" Id="Rfbeac0f2294740dd" /><Relationship Type="http://schemas.openxmlformats.org/officeDocument/2006/relationships/slide" Target="/ppt/slides/slide4.xml" Id="R654942fec5734228" /><Relationship Type="http://schemas.openxmlformats.org/officeDocument/2006/relationships/slide" Target="/ppt/slides/slide5.xml" Id="Re8babff0ac064ed0" /><Relationship Type="http://schemas.openxmlformats.org/officeDocument/2006/relationships/slide" Target="/ppt/slides/slide6.xml" Id="Re7a484d3a9a44e4f" /><Relationship Type="http://schemas.openxmlformats.org/officeDocument/2006/relationships/slide" Target="/ppt/slides/slide7.xml" Id="R6264748dd45a43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5372bed88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5c08d17d48bd" /><Relationship Type="http://schemas.openxmlformats.org/officeDocument/2006/relationships/theme" Target="/ppt/slideMasters/theme/theme1.xml" Id="Ref199dc752c8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d75c08d17d48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f5a4d1e2f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6e39ec38f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2dcb585a140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d47b6cf5b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f9a6e6e394b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56471a6dd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1099e6956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MELSOM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MELSOM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22 714 107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23 981 535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ALEXANDER MELSOM ORNUM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Sturlas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MELSOM INVEST AS</a:t>
            </a:r>
          </a:p>
        </p:txBody>
      </p:sp>
    </p:spTree>
  </p:cSld>
  <p:clrMapOvr>
    <a:masterClrMapping xmlns:a="http://schemas.openxmlformats.org/drawingml/2006/main"/>
  </p:clrMapOvr>
</p:sld>
</file>