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f117a6d1e746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bbc1094d7b486d"/>
  </p:sldMasterIdLst>
  <p:sldIdLst>
    <p:sldId xmlns:r="http://schemas.openxmlformats.org/officeDocument/2006/relationships" id="256" r:id="R1da4070a0f854484"/>
    <p:sldId xmlns:r="http://schemas.openxmlformats.org/officeDocument/2006/relationships" id="257" r:id="R19adc28c09584b1c"/>
    <p:sldId xmlns:r="http://schemas.openxmlformats.org/officeDocument/2006/relationships" id="258" r:id="Rc1b65a190b8648dc"/>
    <p:sldId xmlns:r="http://schemas.openxmlformats.org/officeDocument/2006/relationships" id="259" r:id="R6dcf4a344d0b4841"/>
    <p:sldId xmlns:r="http://schemas.openxmlformats.org/officeDocument/2006/relationships" id="260" r:id="R3dac3e140f7845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bbc1094d7b486d" /><Relationship Type="http://schemas.openxmlformats.org/officeDocument/2006/relationships/slide" Target="/ppt/slides/slide1.xml" Id="R1da4070a0f854484" /><Relationship Type="http://schemas.openxmlformats.org/officeDocument/2006/relationships/slide" Target="/ppt/slides/slide2.xml" Id="R19adc28c09584b1c" /><Relationship Type="http://schemas.openxmlformats.org/officeDocument/2006/relationships/slide" Target="/ppt/slides/slide3.xml" Id="Rc1b65a190b8648dc" /><Relationship Type="http://schemas.openxmlformats.org/officeDocument/2006/relationships/slide" Target="/ppt/slides/slide4.xml" Id="R6dcf4a344d0b4841" /><Relationship Type="http://schemas.openxmlformats.org/officeDocument/2006/relationships/slide" Target="/ppt/slides/slide5.xml" Id="R3dac3e140f7845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01adc3ab2a44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0fdd1ce8b4d5d" /><Relationship Type="http://schemas.openxmlformats.org/officeDocument/2006/relationships/theme" Target="/ppt/slideMasters/theme/theme1.xml" Id="R4991dc31854048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d0fdd1ce8b4d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73ebf736748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4c6f93ac546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99c5a6927641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36a0377e844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90e1d843ed44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EURO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EURO EIENDOMSUTVIKLING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989 021 613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EIENDOMSUTVIKLING AS</a:t>
            </a:r>
          </a:p>
        </p:txBody>
      </p:sp>
    </p:spTree>
  </p:cSld>
  <p:clrMapOvr>
    <a:masterClrMapping xmlns:a="http://schemas.openxmlformats.org/drawingml/2006/main"/>
  </p:clrMapOvr>
</p:sld>
</file>