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0af89b79714a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7bf3eb05db47b5"/>
  </p:sldMasterIdLst>
  <p:sldIdLst>
    <p:sldId xmlns:r="http://schemas.openxmlformats.org/officeDocument/2006/relationships" id="256" r:id="R8af57ed29b4b4395"/>
    <p:sldId xmlns:r="http://schemas.openxmlformats.org/officeDocument/2006/relationships" id="257" r:id="Rf3d446412d6944e3"/>
    <p:sldId xmlns:r="http://schemas.openxmlformats.org/officeDocument/2006/relationships" id="258" r:id="Rbe88fee9c03d4792"/>
    <p:sldId xmlns:r="http://schemas.openxmlformats.org/officeDocument/2006/relationships" id="259" r:id="R18d5877dd81f49e8"/>
    <p:sldId xmlns:r="http://schemas.openxmlformats.org/officeDocument/2006/relationships" id="260" r:id="R8455216bed454af8"/>
    <p:sldId xmlns:r="http://schemas.openxmlformats.org/officeDocument/2006/relationships" id="261" r:id="R0515b3675c0b4b4f"/>
    <p:sldId xmlns:r="http://schemas.openxmlformats.org/officeDocument/2006/relationships" id="262" r:id="R221c7e92eb2f4d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7bf3eb05db47b5" /><Relationship Type="http://schemas.openxmlformats.org/officeDocument/2006/relationships/slide" Target="/ppt/slides/slide1.xml" Id="R8af57ed29b4b4395" /><Relationship Type="http://schemas.openxmlformats.org/officeDocument/2006/relationships/slide" Target="/ppt/slides/slide2.xml" Id="Rf3d446412d6944e3" /><Relationship Type="http://schemas.openxmlformats.org/officeDocument/2006/relationships/slide" Target="/ppt/slides/slide3.xml" Id="Rbe88fee9c03d4792" /><Relationship Type="http://schemas.openxmlformats.org/officeDocument/2006/relationships/slide" Target="/ppt/slides/slide4.xml" Id="R18d5877dd81f49e8" /><Relationship Type="http://schemas.openxmlformats.org/officeDocument/2006/relationships/slide" Target="/ppt/slides/slide5.xml" Id="R8455216bed454af8" /><Relationship Type="http://schemas.openxmlformats.org/officeDocument/2006/relationships/slide" Target="/ppt/slides/slide6.xml" Id="R0515b3675c0b4b4f" /><Relationship Type="http://schemas.openxmlformats.org/officeDocument/2006/relationships/slide" Target="/ppt/slides/slide7.xml" Id="R221c7e92eb2f4d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07c53889a84c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12e255c7947f2" /><Relationship Type="http://schemas.openxmlformats.org/officeDocument/2006/relationships/theme" Target="/ppt/slideMasters/theme/theme1.xml" Id="R13c292e20e3345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d12e255c7947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0475d7b6d45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5e0ba56064c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e13aab67546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0392083de40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ff0341cf841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21aa04bfc4f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3242ceed542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NAMA INVEST AS ble etablert [år] og holder til i Bjorbekk.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476 475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520 939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 ATLE LØVIG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Adamshaven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4824 Bjorbekk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989 016 539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NAMA INVEST AS</a:t>
            </a:r>
          </a:p>
        </p:txBody>
      </p:sp>
    </p:spTree>
  </p:cSld>
  <p:clrMapOvr>
    <a:masterClrMapping xmlns:a="http://schemas.openxmlformats.org/drawingml/2006/main"/>
  </p:clrMapOvr>
</p:sld>
</file>