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42bbced0f144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8888d7230548c0"/>
  </p:sldMasterIdLst>
  <p:sldIdLst>
    <p:sldId xmlns:r="http://schemas.openxmlformats.org/officeDocument/2006/relationships" id="256" r:id="R50edc492494f4722"/>
    <p:sldId xmlns:r="http://schemas.openxmlformats.org/officeDocument/2006/relationships" id="257" r:id="R43355a5cb5d843a9"/>
    <p:sldId xmlns:r="http://schemas.openxmlformats.org/officeDocument/2006/relationships" id="258" r:id="R99b24e7df0514a64"/>
    <p:sldId xmlns:r="http://schemas.openxmlformats.org/officeDocument/2006/relationships" id="259" r:id="R8d6160c10f344383"/>
    <p:sldId xmlns:r="http://schemas.openxmlformats.org/officeDocument/2006/relationships" id="260" r:id="Raa53839ec50f490b"/>
    <p:sldId xmlns:r="http://schemas.openxmlformats.org/officeDocument/2006/relationships" id="261" r:id="Re100d849dc204780"/>
    <p:sldId xmlns:r="http://schemas.openxmlformats.org/officeDocument/2006/relationships" id="262" r:id="Re22105a0b3ca47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888d7230548c0" /><Relationship Type="http://schemas.openxmlformats.org/officeDocument/2006/relationships/slide" Target="/ppt/slides/slide1.xml" Id="R50edc492494f4722" /><Relationship Type="http://schemas.openxmlformats.org/officeDocument/2006/relationships/slide" Target="/ppt/slides/slide2.xml" Id="R43355a5cb5d843a9" /><Relationship Type="http://schemas.openxmlformats.org/officeDocument/2006/relationships/slide" Target="/ppt/slides/slide3.xml" Id="R99b24e7df0514a64" /><Relationship Type="http://schemas.openxmlformats.org/officeDocument/2006/relationships/slide" Target="/ppt/slides/slide4.xml" Id="R8d6160c10f344383" /><Relationship Type="http://schemas.openxmlformats.org/officeDocument/2006/relationships/slide" Target="/ppt/slides/slide5.xml" Id="Raa53839ec50f490b" /><Relationship Type="http://schemas.openxmlformats.org/officeDocument/2006/relationships/slide" Target="/ppt/slides/slide6.xml" Id="Re100d849dc204780" /><Relationship Type="http://schemas.openxmlformats.org/officeDocument/2006/relationships/slide" Target="/ppt/slides/slide7.xml" Id="Re22105a0b3ca47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31b3791fd42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e7090f48743ea" /><Relationship Type="http://schemas.openxmlformats.org/officeDocument/2006/relationships/theme" Target="/ppt/slideMasters/theme/theme1.xml" Id="Radeeb50997204f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2e7090f48743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e59d662b548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f91556bdd4f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fd21a0b824a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67c0d28cd42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107c93bef40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4130abf5d4b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cbf79e34146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SCANDIC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10 588 971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29 724 110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30 572 904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 1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4043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32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