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31c859d7a4a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3e516ee07490f"/>
  </p:sldMasterIdLst>
  <p:sldIdLst>
    <p:sldId xmlns:r="http://schemas.openxmlformats.org/officeDocument/2006/relationships" id="256" r:id="R71ad7182335b4165"/>
    <p:sldId xmlns:r="http://schemas.openxmlformats.org/officeDocument/2006/relationships" id="257" r:id="R150b7eb50c3c4c17"/>
    <p:sldId xmlns:r="http://schemas.openxmlformats.org/officeDocument/2006/relationships" id="258" r:id="R42f37f3a65844db7"/>
    <p:sldId xmlns:r="http://schemas.openxmlformats.org/officeDocument/2006/relationships" id="259" r:id="Ra1eb30c1d61146d8"/>
    <p:sldId xmlns:r="http://schemas.openxmlformats.org/officeDocument/2006/relationships" id="260" r:id="Rd8794edd39db4f78"/>
    <p:sldId xmlns:r="http://schemas.openxmlformats.org/officeDocument/2006/relationships" id="261" r:id="Ra9f9a51f96244e91"/>
    <p:sldId xmlns:r="http://schemas.openxmlformats.org/officeDocument/2006/relationships" id="262" r:id="Rb97ca16d00e94a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3e516ee07490f" /><Relationship Type="http://schemas.openxmlformats.org/officeDocument/2006/relationships/slide" Target="/ppt/slides/slide1.xml" Id="R71ad7182335b4165" /><Relationship Type="http://schemas.openxmlformats.org/officeDocument/2006/relationships/slide" Target="/ppt/slides/slide2.xml" Id="R150b7eb50c3c4c17" /><Relationship Type="http://schemas.openxmlformats.org/officeDocument/2006/relationships/slide" Target="/ppt/slides/slide3.xml" Id="R42f37f3a65844db7" /><Relationship Type="http://schemas.openxmlformats.org/officeDocument/2006/relationships/slide" Target="/ppt/slides/slide4.xml" Id="Ra1eb30c1d61146d8" /><Relationship Type="http://schemas.openxmlformats.org/officeDocument/2006/relationships/slide" Target="/ppt/slides/slide5.xml" Id="Rd8794edd39db4f78" /><Relationship Type="http://schemas.openxmlformats.org/officeDocument/2006/relationships/slide" Target="/ppt/slides/slide6.xml" Id="Ra9f9a51f96244e91" /><Relationship Type="http://schemas.openxmlformats.org/officeDocument/2006/relationships/slide" Target="/ppt/slides/slide7.xml" Id="Rb97ca16d00e94a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40904baf74f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113d21005443d" /><Relationship Type="http://schemas.openxmlformats.org/officeDocument/2006/relationships/theme" Target="/ppt/slideMasters/theme/theme1.xml" Id="Rb31275dcd1fe4c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113d21005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2ca0a3009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2e2431693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a1d2a27ff4c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11751cf33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9bb68aeda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4e175362b4b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585cf7d8846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ARNE AAMODT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ARNE AAMODT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6 938 723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2 575 707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165 765 381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311 272 565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TOM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989 015 184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ARNE AAMODT AS</a:t>
            </a:r>
          </a:p>
        </p:txBody>
      </p:sp>
    </p:spTree>
  </p:cSld>
  <p:clrMapOvr>
    <a:masterClrMapping xmlns:a="http://schemas.openxmlformats.org/drawingml/2006/main"/>
  </p:clrMapOvr>
</p:sld>
</file>