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ea8a9f3f0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e3cbf7b874ae8"/>
  </p:sldMasterIdLst>
  <p:sldIdLst>
    <p:sldId xmlns:r="http://schemas.openxmlformats.org/officeDocument/2006/relationships" id="256" r:id="R55375448e2664479"/>
    <p:sldId xmlns:r="http://schemas.openxmlformats.org/officeDocument/2006/relationships" id="257" r:id="R2de28129b6d241fc"/>
    <p:sldId xmlns:r="http://schemas.openxmlformats.org/officeDocument/2006/relationships" id="258" r:id="R8738164ab65d4efe"/>
    <p:sldId xmlns:r="http://schemas.openxmlformats.org/officeDocument/2006/relationships" id="259" r:id="Rdd24320dbd9a4b0f"/>
    <p:sldId xmlns:r="http://schemas.openxmlformats.org/officeDocument/2006/relationships" id="260" r:id="R0c16b35f20704bbb"/>
    <p:sldId xmlns:r="http://schemas.openxmlformats.org/officeDocument/2006/relationships" id="261" r:id="R8c2a8584d4a74ac8"/>
    <p:sldId xmlns:r="http://schemas.openxmlformats.org/officeDocument/2006/relationships" id="262" r:id="R3c88cc2d763a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e3cbf7b874ae8" /><Relationship Type="http://schemas.openxmlformats.org/officeDocument/2006/relationships/slide" Target="/ppt/slides/slide1.xml" Id="R55375448e2664479" /><Relationship Type="http://schemas.openxmlformats.org/officeDocument/2006/relationships/slide" Target="/ppt/slides/slide2.xml" Id="R2de28129b6d241fc" /><Relationship Type="http://schemas.openxmlformats.org/officeDocument/2006/relationships/slide" Target="/ppt/slides/slide3.xml" Id="R8738164ab65d4efe" /><Relationship Type="http://schemas.openxmlformats.org/officeDocument/2006/relationships/slide" Target="/ppt/slides/slide4.xml" Id="Rdd24320dbd9a4b0f" /><Relationship Type="http://schemas.openxmlformats.org/officeDocument/2006/relationships/slide" Target="/ppt/slides/slide5.xml" Id="R0c16b35f20704bbb" /><Relationship Type="http://schemas.openxmlformats.org/officeDocument/2006/relationships/slide" Target="/ppt/slides/slide6.xml" Id="R8c2a8584d4a74ac8" /><Relationship Type="http://schemas.openxmlformats.org/officeDocument/2006/relationships/slide" Target="/ppt/slides/slide7.xml" Id="R3c88cc2d763a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3d14b486b4d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e214a58447b2" /><Relationship Type="http://schemas.openxmlformats.org/officeDocument/2006/relationships/theme" Target="/ppt/slideMasters/theme/theme1.xml" Id="R9529432ebad3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ee214a584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1340f70d3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d2327fcf044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1fa4c1755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e6255b2e8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26de164d4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65c77e341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603377e6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LØVAAS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