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4a6179e20c4c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28891aa14e4ea2"/>
  </p:sldMasterIdLst>
  <p:sldIdLst>
    <p:sldId xmlns:r="http://schemas.openxmlformats.org/officeDocument/2006/relationships" id="256" r:id="R5ce5936f93aa40dd"/>
    <p:sldId xmlns:r="http://schemas.openxmlformats.org/officeDocument/2006/relationships" id="257" r:id="Rcfd0fabafa1c47b7"/>
    <p:sldId xmlns:r="http://schemas.openxmlformats.org/officeDocument/2006/relationships" id="258" r:id="Rb610cb0c2a3c4dde"/>
    <p:sldId xmlns:r="http://schemas.openxmlformats.org/officeDocument/2006/relationships" id="259" r:id="Raa3e5da4425248b7"/>
    <p:sldId xmlns:r="http://schemas.openxmlformats.org/officeDocument/2006/relationships" id="260" r:id="R1e60d8eaca0e46e0"/>
    <p:sldId xmlns:r="http://schemas.openxmlformats.org/officeDocument/2006/relationships" id="261" r:id="R4c02f038626b4f5e"/>
    <p:sldId xmlns:r="http://schemas.openxmlformats.org/officeDocument/2006/relationships" id="262" r:id="Ra9b9f8e5532e47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28891aa14e4ea2" /><Relationship Type="http://schemas.openxmlformats.org/officeDocument/2006/relationships/slide" Target="/ppt/slides/slide1.xml" Id="R5ce5936f93aa40dd" /><Relationship Type="http://schemas.openxmlformats.org/officeDocument/2006/relationships/slide" Target="/ppt/slides/slide2.xml" Id="Rcfd0fabafa1c47b7" /><Relationship Type="http://schemas.openxmlformats.org/officeDocument/2006/relationships/slide" Target="/ppt/slides/slide3.xml" Id="Rb610cb0c2a3c4dde" /><Relationship Type="http://schemas.openxmlformats.org/officeDocument/2006/relationships/slide" Target="/ppt/slides/slide4.xml" Id="Raa3e5da4425248b7" /><Relationship Type="http://schemas.openxmlformats.org/officeDocument/2006/relationships/slide" Target="/ppt/slides/slide5.xml" Id="R1e60d8eaca0e46e0" /><Relationship Type="http://schemas.openxmlformats.org/officeDocument/2006/relationships/slide" Target="/ppt/slides/slide6.xml" Id="R4c02f038626b4f5e" /><Relationship Type="http://schemas.openxmlformats.org/officeDocument/2006/relationships/slide" Target="/ppt/slides/slide7.xml" Id="Ra9b9f8e5532e47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32e855e59546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29439c19b43cb" /><Relationship Type="http://schemas.openxmlformats.org/officeDocument/2006/relationships/theme" Target="/ppt/slideMasters/theme/theme1.xml" Id="R600582cbe20b45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129439c19b43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c123bcbbd49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bdaac150a4a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0bca6ec7e42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436aec82b41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f68cce02143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895cea6dd47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e915ec37484e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 LØVAAS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LØVAAS HOLDING AS ble etablert [år] og holder til i Lysekloster.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504 821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587 166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LØVAAS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Sperrevikvegen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5215 Lysekloster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