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b1fc0ce0845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f0d2d4403e45da"/>
  </p:sldMasterIdLst>
  <p:sldIdLst>
    <p:sldId xmlns:r="http://schemas.openxmlformats.org/officeDocument/2006/relationships" id="256" r:id="Rded5754daa5849c2"/>
    <p:sldId xmlns:r="http://schemas.openxmlformats.org/officeDocument/2006/relationships" id="257" r:id="R68f9438825da457f"/>
    <p:sldId xmlns:r="http://schemas.openxmlformats.org/officeDocument/2006/relationships" id="258" r:id="Rc72b22ef65da4d8d"/>
    <p:sldId xmlns:r="http://schemas.openxmlformats.org/officeDocument/2006/relationships" id="259" r:id="R5ecfcc9fe7d1495b"/>
    <p:sldId xmlns:r="http://schemas.openxmlformats.org/officeDocument/2006/relationships" id="260" r:id="R1048bc99432c4295"/>
    <p:sldId xmlns:r="http://schemas.openxmlformats.org/officeDocument/2006/relationships" id="261" r:id="R5314059373ff4f39"/>
    <p:sldId xmlns:r="http://schemas.openxmlformats.org/officeDocument/2006/relationships" id="262" r:id="R4750cac6b4f544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0d2d4403e45da" /><Relationship Type="http://schemas.openxmlformats.org/officeDocument/2006/relationships/slide" Target="/ppt/slides/slide1.xml" Id="Rded5754daa5849c2" /><Relationship Type="http://schemas.openxmlformats.org/officeDocument/2006/relationships/slide" Target="/ppt/slides/slide2.xml" Id="R68f9438825da457f" /><Relationship Type="http://schemas.openxmlformats.org/officeDocument/2006/relationships/slide" Target="/ppt/slides/slide3.xml" Id="Rc72b22ef65da4d8d" /><Relationship Type="http://schemas.openxmlformats.org/officeDocument/2006/relationships/slide" Target="/ppt/slides/slide4.xml" Id="R5ecfcc9fe7d1495b" /><Relationship Type="http://schemas.openxmlformats.org/officeDocument/2006/relationships/slide" Target="/ppt/slides/slide5.xml" Id="R1048bc99432c4295" /><Relationship Type="http://schemas.openxmlformats.org/officeDocument/2006/relationships/slide" Target="/ppt/slides/slide6.xml" Id="R5314059373ff4f39" /><Relationship Type="http://schemas.openxmlformats.org/officeDocument/2006/relationships/slide" Target="/ppt/slides/slide7.xml" Id="R4750cac6b4f544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7d62d7295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373aa29034bb5" /><Relationship Type="http://schemas.openxmlformats.org/officeDocument/2006/relationships/theme" Target="/ppt/slideMasters/theme/theme1.xml" Id="Rb8108e6924904b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0373aa29034b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fee2a8a594c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1bee9cd1a47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9b0941bf548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fd97cc7de4a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61a64012f4a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dfb52442445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6847a18f74a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KJERSTI GJERDE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GJERDE AS ble etablert [år] og holder til i Innfjorden.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2 398 500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KROGSÆTER KJERSTI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Berillvegen 231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6315 Innfjorden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