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14c4d46c254a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2f0aa075af4f55"/>
  </p:sldMasterIdLst>
  <p:sldIdLst>
    <p:sldId xmlns:r="http://schemas.openxmlformats.org/officeDocument/2006/relationships" id="256" r:id="R6995592e11e448e8"/>
    <p:sldId xmlns:r="http://schemas.openxmlformats.org/officeDocument/2006/relationships" id="257" r:id="Rfb9579ae8f5a4046"/>
    <p:sldId xmlns:r="http://schemas.openxmlformats.org/officeDocument/2006/relationships" id="258" r:id="Re9f76c5059384572"/>
    <p:sldId xmlns:r="http://schemas.openxmlformats.org/officeDocument/2006/relationships" id="259" r:id="R77878a79ef2b45cb"/>
    <p:sldId xmlns:r="http://schemas.openxmlformats.org/officeDocument/2006/relationships" id="260" r:id="R332e7bd633344d65"/>
    <p:sldId xmlns:r="http://schemas.openxmlformats.org/officeDocument/2006/relationships" id="261" r:id="Rd4044fa923ca4066"/>
    <p:sldId xmlns:r="http://schemas.openxmlformats.org/officeDocument/2006/relationships" id="262" r:id="R244a67e34e364f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f0aa075af4f55" /><Relationship Type="http://schemas.openxmlformats.org/officeDocument/2006/relationships/slide" Target="/ppt/slides/slide1.xml" Id="R6995592e11e448e8" /><Relationship Type="http://schemas.openxmlformats.org/officeDocument/2006/relationships/slide" Target="/ppt/slides/slide2.xml" Id="Rfb9579ae8f5a4046" /><Relationship Type="http://schemas.openxmlformats.org/officeDocument/2006/relationships/slide" Target="/ppt/slides/slide3.xml" Id="Re9f76c5059384572" /><Relationship Type="http://schemas.openxmlformats.org/officeDocument/2006/relationships/slide" Target="/ppt/slides/slide4.xml" Id="R77878a79ef2b45cb" /><Relationship Type="http://schemas.openxmlformats.org/officeDocument/2006/relationships/slide" Target="/ppt/slides/slide5.xml" Id="R332e7bd633344d65" /><Relationship Type="http://schemas.openxmlformats.org/officeDocument/2006/relationships/slide" Target="/ppt/slides/slide6.xml" Id="Rd4044fa923ca4066" /><Relationship Type="http://schemas.openxmlformats.org/officeDocument/2006/relationships/slide" Target="/ppt/slides/slide7.xml" Id="R244a67e34e364f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598a4527849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747712b874085" /><Relationship Type="http://schemas.openxmlformats.org/officeDocument/2006/relationships/theme" Target="/ppt/slideMasters/theme/theme1.xml" Id="Rc4b28689c0a548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c747712b8740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39f80ae6e48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d7cb3a1474a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5fdadc29446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fb121b72341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7ecd9576445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54bbb999543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a77479aa543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TJERNSRUD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 INVEST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−928 190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9 731 833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ih@petroadvisor.no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