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9c616bc1f7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1501df52840fb"/>
  </p:sldMasterIdLst>
  <p:sldIdLst>
    <p:sldId xmlns:r="http://schemas.openxmlformats.org/officeDocument/2006/relationships" id="256" r:id="Rcbc653a0c5d841b5"/>
    <p:sldId xmlns:r="http://schemas.openxmlformats.org/officeDocument/2006/relationships" id="257" r:id="R34cba3b2996647f8"/>
    <p:sldId xmlns:r="http://schemas.openxmlformats.org/officeDocument/2006/relationships" id="258" r:id="Rb09360f45b5e46c2"/>
    <p:sldId xmlns:r="http://schemas.openxmlformats.org/officeDocument/2006/relationships" id="259" r:id="Rc424f341aa3b4886"/>
    <p:sldId xmlns:r="http://schemas.openxmlformats.org/officeDocument/2006/relationships" id="260" r:id="Rd2b05868c94245aa"/>
    <p:sldId xmlns:r="http://schemas.openxmlformats.org/officeDocument/2006/relationships" id="261" r:id="Rdc0358e4db9143aa"/>
    <p:sldId xmlns:r="http://schemas.openxmlformats.org/officeDocument/2006/relationships" id="262" r:id="Rbadd8a5d250d45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1501df52840fb" /><Relationship Type="http://schemas.openxmlformats.org/officeDocument/2006/relationships/slide" Target="/ppt/slides/slide1.xml" Id="Rcbc653a0c5d841b5" /><Relationship Type="http://schemas.openxmlformats.org/officeDocument/2006/relationships/slide" Target="/ppt/slides/slide2.xml" Id="R34cba3b2996647f8" /><Relationship Type="http://schemas.openxmlformats.org/officeDocument/2006/relationships/slide" Target="/ppt/slides/slide3.xml" Id="Rb09360f45b5e46c2" /><Relationship Type="http://schemas.openxmlformats.org/officeDocument/2006/relationships/slide" Target="/ppt/slides/slide4.xml" Id="Rc424f341aa3b4886" /><Relationship Type="http://schemas.openxmlformats.org/officeDocument/2006/relationships/slide" Target="/ppt/slides/slide5.xml" Id="Rd2b05868c94245aa" /><Relationship Type="http://schemas.openxmlformats.org/officeDocument/2006/relationships/slide" Target="/ppt/slides/slide6.xml" Id="Rdc0358e4db9143aa" /><Relationship Type="http://schemas.openxmlformats.org/officeDocument/2006/relationships/slide" Target="/ppt/slides/slide7.xml" Id="Rbadd8a5d250d45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76d86c3e2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d18b0a441480a" /><Relationship Type="http://schemas.openxmlformats.org/officeDocument/2006/relationships/theme" Target="/ppt/slideMasters/theme/theme1.xml" Id="Race43d7b2f72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d18b0a441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c4a19dbf7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3fc43800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f147b3f6c4a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9b400b82c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5068b5e47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9397957f1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f41f90bc245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