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8ab6060a1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54e79d3a14328"/>
  </p:sldMasterIdLst>
  <p:sldIdLst>
    <p:sldId xmlns:r="http://schemas.openxmlformats.org/officeDocument/2006/relationships" id="256" r:id="R741436ee4b904386"/>
    <p:sldId xmlns:r="http://schemas.openxmlformats.org/officeDocument/2006/relationships" id="257" r:id="Rd6647755e6644ce1"/>
    <p:sldId xmlns:r="http://schemas.openxmlformats.org/officeDocument/2006/relationships" id="258" r:id="R19de34b8dba44826"/>
    <p:sldId xmlns:r="http://schemas.openxmlformats.org/officeDocument/2006/relationships" id="259" r:id="R8445df76803640dc"/>
    <p:sldId xmlns:r="http://schemas.openxmlformats.org/officeDocument/2006/relationships" id="260" r:id="R6839f0602f30475a"/>
    <p:sldId xmlns:r="http://schemas.openxmlformats.org/officeDocument/2006/relationships" id="261" r:id="Rebb280e16d3945c0"/>
    <p:sldId xmlns:r="http://schemas.openxmlformats.org/officeDocument/2006/relationships" id="262" r:id="R7fd2b69110f2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54e79d3a14328" /><Relationship Type="http://schemas.openxmlformats.org/officeDocument/2006/relationships/slide" Target="/ppt/slides/slide1.xml" Id="R741436ee4b904386" /><Relationship Type="http://schemas.openxmlformats.org/officeDocument/2006/relationships/slide" Target="/ppt/slides/slide2.xml" Id="Rd6647755e6644ce1" /><Relationship Type="http://schemas.openxmlformats.org/officeDocument/2006/relationships/slide" Target="/ppt/slides/slide3.xml" Id="R19de34b8dba44826" /><Relationship Type="http://schemas.openxmlformats.org/officeDocument/2006/relationships/slide" Target="/ppt/slides/slide4.xml" Id="R8445df76803640dc" /><Relationship Type="http://schemas.openxmlformats.org/officeDocument/2006/relationships/slide" Target="/ppt/slides/slide5.xml" Id="R6839f0602f30475a" /><Relationship Type="http://schemas.openxmlformats.org/officeDocument/2006/relationships/slide" Target="/ppt/slides/slide6.xml" Id="Rebb280e16d3945c0" /><Relationship Type="http://schemas.openxmlformats.org/officeDocument/2006/relationships/slide" Target="/ppt/slides/slide7.xml" Id="R7fd2b69110f2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4cf29fcea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b729c1f91436c" /><Relationship Type="http://schemas.openxmlformats.org/officeDocument/2006/relationships/theme" Target="/ppt/slideMasters/theme/theme1.xml" Id="R0248ab4db09d41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b729c1f91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1a642141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bb3044d5d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53231ba5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cbbcda267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21beac97d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62c1b8bbf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33f583d6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