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b97c02f37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5dbf54e1ef44d4"/>
  </p:sldMasterIdLst>
  <p:sldIdLst>
    <p:sldId xmlns:r="http://schemas.openxmlformats.org/officeDocument/2006/relationships" id="256" r:id="R5fe1107e1d184f2d"/>
    <p:sldId xmlns:r="http://schemas.openxmlformats.org/officeDocument/2006/relationships" id="257" r:id="Rdd0cf035ae2645ac"/>
    <p:sldId xmlns:r="http://schemas.openxmlformats.org/officeDocument/2006/relationships" id="258" r:id="R88339515b54144d2"/>
    <p:sldId xmlns:r="http://schemas.openxmlformats.org/officeDocument/2006/relationships" id="259" r:id="Rde580ec5e7a64744"/>
    <p:sldId xmlns:r="http://schemas.openxmlformats.org/officeDocument/2006/relationships" id="260" r:id="Ra41a8d83666847ce"/>
    <p:sldId xmlns:r="http://schemas.openxmlformats.org/officeDocument/2006/relationships" id="261" r:id="Rec226ed3869f4c56"/>
    <p:sldId xmlns:r="http://schemas.openxmlformats.org/officeDocument/2006/relationships" id="262" r:id="R7c215a7b3e8b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dbf54e1ef44d4" /><Relationship Type="http://schemas.openxmlformats.org/officeDocument/2006/relationships/slide" Target="/ppt/slides/slide1.xml" Id="R5fe1107e1d184f2d" /><Relationship Type="http://schemas.openxmlformats.org/officeDocument/2006/relationships/slide" Target="/ppt/slides/slide2.xml" Id="Rdd0cf035ae2645ac" /><Relationship Type="http://schemas.openxmlformats.org/officeDocument/2006/relationships/slide" Target="/ppt/slides/slide3.xml" Id="R88339515b54144d2" /><Relationship Type="http://schemas.openxmlformats.org/officeDocument/2006/relationships/slide" Target="/ppt/slides/slide4.xml" Id="Rde580ec5e7a64744" /><Relationship Type="http://schemas.openxmlformats.org/officeDocument/2006/relationships/slide" Target="/ppt/slides/slide5.xml" Id="Ra41a8d83666847ce" /><Relationship Type="http://schemas.openxmlformats.org/officeDocument/2006/relationships/slide" Target="/ppt/slides/slide6.xml" Id="Rec226ed3869f4c56" /><Relationship Type="http://schemas.openxmlformats.org/officeDocument/2006/relationships/slide" Target="/ppt/slides/slide7.xml" Id="R7c215a7b3e8b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e312e8fee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03f0c4b934988" /><Relationship Type="http://schemas.openxmlformats.org/officeDocument/2006/relationships/theme" Target="/ppt/slideMasters/theme/theme1.xml" Id="Rad37eb17924f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03f0c4b93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01a8458fa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4c284a2e6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02dfc86bd4d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a39790523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1de9b17b6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300efffb14c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246c3e3db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SESTEV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